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360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2" r:id="rId15"/>
    <p:sldId id="274" r:id="rId16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3" d="100"/>
          <a:sy n="43" d="100"/>
        </p:scale>
        <p:origin x="1138" y="26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725"/>
              </a:lnSpc>
            </a:pPr>
            <a:r>
              <a:rPr dirty="0"/>
              <a:t>MARRIOTT</a:t>
            </a:r>
            <a:r>
              <a:rPr spc="10" dirty="0"/>
              <a:t> </a:t>
            </a:r>
            <a:r>
              <a:rPr dirty="0"/>
              <a:t>CONFIDENTIAL</a:t>
            </a:r>
            <a:r>
              <a:rPr spc="-15" dirty="0"/>
              <a:t> </a:t>
            </a:r>
            <a:r>
              <a:rPr dirty="0"/>
              <a:t>AND</a:t>
            </a:r>
            <a:r>
              <a:rPr spc="20" dirty="0"/>
              <a:t> </a:t>
            </a:r>
            <a:r>
              <a:rPr dirty="0"/>
              <a:t>PROPRIETARY </a:t>
            </a:r>
            <a:r>
              <a:rPr spc="-10" dirty="0"/>
              <a:t>INFORMATION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725"/>
              </a:lnSpc>
            </a:pPr>
            <a:r>
              <a:rPr dirty="0"/>
              <a:t>MARRIOTT</a:t>
            </a:r>
            <a:r>
              <a:rPr spc="10" dirty="0"/>
              <a:t> </a:t>
            </a:r>
            <a:r>
              <a:rPr dirty="0"/>
              <a:t>CONFIDENTIAL</a:t>
            </a:r>
            <a:r>
              <a:rPr spc="-15" dirty="0"/>
              <a:t> </a:t>
            </a:r>
            <a:r>
              <a:rPr dirty="0"/>
              <a:t>AND</a:t>
            </a:r>
            <a:r>
              <a:rPr spc="20" dirty="0"/>
              <a:t> </a:t>
            </a:r>
            <a:r>
              <a:rPr dirty="0"/>
              <a:t>PROPRIETARY </a:t>
            </a:r>
            <a:r>
              <a:rPr spc="-10" dirty="0"/>
              <a:t>INFORMATION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725"/>
              </a:lnSpc>
            </a:pPr>
            <a:r>
              <a:rPr dirty="0"/>
              <a:t>MARRIOTT</a:t>
            </a:r>
            <a:r>
              <a:rPr spc="10" dirty="0"/>
              <a:t> </a:t>
            </a:r>
            <a:r>
              <a:rPr dirty="0"/>
              <a:t>CONFIDENTIAL</a:t>
            </a:r>
            <a:r>
              <a:rPr spc="-15" dirty="0"/>
              <a:t> </a:t>
            </a:r>
            <a:r>
              <a:rPr dirty="0"/>
              <a:t>AND</a:t>
            </a:r>
            <a:r>
              <a:rPr spc="20" dirty="0"/>
              <a:t> </a:t>
            </a:r>
            <a:r>
              <a:rPr dirty="0"/>
              <a:t>PROPRIETARY </a:t>
            </a:r>
            <a:r>
              <a:rPr spc="-10" dirty="0"/>
              <a:t>INFORMATION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725"/>
              </a:lnSpc>
            </a:pPr>
            <a:r>
              <a:rPr dirty="0"/>
              <a:t>MARRIOTT</a:t>
            </a:r>
            <a:r>
              <a:rPr spc="10" dirty="0"/>
              <a:t> </a:t>
            </a:r>
            <a:r>
              <a:rPr dirty="0"/>
              <a:t>CONFIDENTIAL</a:t>
            </a:r>
            <a:r>
              <a:rPr spc="-15" dirty="0"/>
              <a:t> </a:t>
            </a:r>
            <a:r>
              <a:rPr dirty="0"/>
              <a:t>AND</a:t>
            </a:r>
            <a:r>
              <a:rPr spc="20" dirty="0"/>
              <a:t> </a:t>
            </a:r>
            <a:r>
              <a:rPr dirty="0"/>
              <a:t>PROPRIETARY </a:t>
            </a:r>
            <a:r>
              <a:rPr spc="-10" dirty="0"/>
              <a:t>INFORMATION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725"/>
              </a:lnSpc>
            </a:pPr>
            <a:r>
              <a:rPr dirty="0"/>
              <a:t>MARRIOTT</a:t>
            </a:r>
            <a:r>
              <a:rPr spc="10" dirty="0"/>
              <a:t> </a:t>
            </a:r>
            <a:r>
              <a:rPr dirty="0"/>
              <a:t>CONFIDENTIAL</a:t>
            </a:r>
            <a:r>
              <a:rPr spc="-15" dirty="0"/>
              <a:t> </a:t>
            </a:r>
            <a:r>
              <a:rPr dirty="0"/>
              <a:t>AND</a:t>
            </a:r>
            <a:r>
              <a:rPr spc="20" dirty="0"/>
              <a:t> </a:t>
            </a:r>
            <a:r>
              <a:rPr dirty="0"/>
              <a:t>PROPRIETARY </a:t>
            </a:r>
            <a:r>
              <a:rPr spc="-10" dirty="0"/>
              <a:t>INFORMATION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-1"/>
            <a:ext cx="20104100" cy="11307445"/>
          </a:xfrm>
          <a:custGeom>
            <a:avLst/>
            <a:gdLst/>
            <a:ahLst/>
            <a:cxnLst/>
            <a:rect l="l" t="t" r="r" b="b"/>
            <a:pathLst>
              <a:path w="20104100" h="11307445">
                <a:moveTo>
                  <a:pt x="20104099" y="0"/>
                </a:moveTo>
                <a:lnTo>
                  <a:pt x="0" y="0"/>
                </a:lnTo>
                <a:lnTo>
                  <a:pt x="0" y="11307142"/>
                </a:lnTo>
                <a:lnTo>
                  <a:pt x="20104099" y="11307142"/>
                </a:lnTo>
                <a:lnTo>
                  <a:pt x="20104099" y="0"/>
                </a:lnTo>
                <a:close/>
              </a:path>
            </a:pathLst>
          </a:custGeom>
          <a:solidFill>
            <a:srgbClr val="F3F0E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09569" y="10886406"/>
            <a:ext cx="205678" cy="149341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735802" y="10971817"/>
            <a:ext cx="25400" cy="62865"/>
          </a:xfrm>
          <a:custGeom>
            <a:avLst/>
            <a:gdLst/>
            <a:ahLst/>
            <a:cxnLst/>
            <a:rect l="l" t="t" r="r" b="b"/>
            <a:pathLst>
              <a:path w="25400" h="62865">
                <a:moveTo>
                  <a:pt x="0" y="62653"/>
                </a:moveTo>
                <a:lnTo>
                  <a:pt x="25266" y="62653"/>
                </a:lnTo>
                <a:lnTo>
                  <a:pt x="25266" y="0"/>
                </a:lnTo>
                <a:lnTo>
                  <a:pt x="0" y="0"/>
                </a:lnTo>
                <a:lnTo>
                  <a:pt x="0" y="62653"/>
                </a:lnTo>
                <a:close/>
              </a:path>
            </a:pathLst>
          </a:custGeom>
          <a:solidFill>
            <a:srgbClr val="0001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735799" y="10891268"/>
            <a:ext cx="107950" cy="143510"/>
          </a:xfrm>
          <a:custGeom>
            <a:avLst/>
            <a:gdLst/>
            <a:ahLst/>
            <a:cxnLst/>
            <a:rect l="l" t="t" r="r" b="b"/>
            <a:pathLst>
              <a:path w="107950" h="143509">
                <a:moveTo>
                  <a:pt x="107924" y="0"/>
                </a:moveTo>
                <a:lnTo>
                  <a:pt x="82664" y="0"/>
                </a:lnTo>
                <a:lnTo>
                  <a:pt x="82664" y="56261"/>
                </a:lnTo>
                <a:lnTo>
                  <a:pt x="25260" y="56261"/>
                </a:lnTo>
                <a:lnTo>
                  <a:pt x="25260" y="0"/>
                </a:lnTo>
                <a:lnTo>
                  <a:pt x="0" y="0"/>
                </a:lnTo>
                <a:lnTo>
                  <a:pt x="0" y="56261"/>
                </a:lnTo>
                <a:lnTo>
                  <a:pt x="0" y="80556"/>
                </a:lnTo>
                <a:lnTo>
                  <a:pt x="82664" y="80556"/>
                </a:lnTo>
                <a:lnTo>
                  <a:pt x="82664" y="143205"/>
                </a:lnTo>
                <a:lnTo>
                  <a:pt x="107924" y="143205"/>
                </a:lnTo>
                <a:lnTo>
                  <a:pt x="107924" y="80556"/>
                </a:lnTo>
                <a:lnTo>
                  <a:pt x="107924" y="56261"/>
                </a:lnTo>
                <a:lnTo>
                  <a:pt x="107924" y="0"/>
                </a:lnTo>
                <a:close/>
              </a:path>
            </a:pathLst>
          </a:custGeom>
          <a:solidFill>
            <a:srgbClr val="00010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7514" y="10889193"/>
            <a:ext cx="253721" cy="147669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167765" y="10891268"/>
            <a:ext cx="77470" cy="143510"/>
          </a:xfrm>
          <a:custGeom>
            <a:avLst/>
            <a:gdLst/>
            <a:ahLst/>
            <a:cxnLst/>
            <a:rect l="l" t="t" r="r" b="b"/>
            <a:pathLst>
              <a:path w="77469" h="143509">
                <a:moveTo>
                  <a:pt x="77419" y="0"/>
                </a:moveTo>
                <a:lnTo>
                  <a:pt x="0" y="0"/>
                </a:lnTo>
                <a:lnTo>
                  <a:pt x="0" y="24295"/>
                </a:lnTo>
                <a:lnTo>
                  <a:pt x="0" y="56261"/>
                </a:lnTo>
                <a:lnTo>
                  <a:pt x="0" y="79273"/>
                </a:lnTo>
                <a:lnTo>
                  <a:pt x="0" y="118910"/>
                </a:lnTo>
                <a:lnTo>
                  <a:pt x="0" y="143205"/>
                </a:lnTo>
                <a:lnTo>
                  <a:pt x="77419" y="143205"/>
                </a:lnTo>
                <a:lnTo>
                  <a:pt x="77419" y="118910"/>
                </a:lnTo>
                <a:lnTo>
                  <a:pt x="24968" y="118910"/>
                </a:lnTo>
                <a:lnTo>
                  <a:pt x="24968" y="79273"/>
                </a:lnTo>
                <a:lnTo>
                  <a:pt x="76619" y="79273"/>
                </a:lnTo>
                <a:lnTo>
                  <a:pt x="76619" y="56261"/>
                </a:lnTo>
                <a:lnTo>
                  <a:pt x="24968" y="56261"/>
                </a:lnTo>
                <a:lnTo>
                  <a:pt x="24968" y="24295"/>
                </a:lnTo>
                <a:lnTo>
                  <a:pt x="77419" y="24295"/>
                </a:lnTo>
                <a:lnTo>
                  <a:pt x="77419" y="0"/>
                </a:lnTo>
                <a:close/>
              </a:path>
            </a:pathLst>
          </a:custGeom>
          <a:solidFill>
            <a:srgbClr val="0001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291602" y="10891268"/>
            <a:ext cx="70485" cy="143510"/>
          </a:xfrm>
          <a:custGeom>
            <a:avLst/>
            <a:gdLst/>
            <a:ahLst/>
            <a:cxnLst/>
            <a:rect l="l" t="t" r="r" b="b"/>
            <a:pathLst>
              <a:path w="70484" h="143509">
                <a:moveTo>
                  <a:pt x="70281" y="118910"/>
                </a:moveTo>
                <a:lnTo>
                  <a:pt x="25260" y="118910"/>
                </a:lnTo>
                <a:lnTo>
                  <a:pt x="25260" y="0"/>
                </a:lnTo>
                <a:lnTo>
                  <a:pt x="0" y="0"/>
                </a:lnTo>
                <a:lnTo>
                  <a:pt x="0" y="118910"/>
                </a:lnTo>
                <a:lnTo>
                  <a:pt x="0" y="143205"/>
                </a:lnTo>
                <a:lnTo>
                  <a:pt x="70281" y="143205"/>
                </a:lnTo>
                <a:lnTo>
                  <a:pt x="70281" y="118910"/>
                </a:lnTo>
                <a:close/>
              </a:path>
            </a:pathLst>
          </a:custGeom>
          <a:solidFill>
            <a:srgbClr val="00010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bg 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92938" y="10889193"/>
            <a:ext cx="94482" cy="147669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704656" y="10874205"/>
            <a:ext cx="2414075" cy="158300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309277" y="10874205"/>
            <a:ext cx="2172960" cy="1583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013645" y="11210204"/>
            <a:ext cx="2099945" cy="1098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725"/>
              </a:lnSpc>
            </a:pPr>
            <a:r>
              <a:rPr dirty="0"/>
              <a:t>MARRIOTT</a:t>
            </a:r>
            <a:r>
              <a:rPr spc="10" dirty="0"/>
              <a:t> </a:t>
            </a:r>
            <a:r>
              <a:rPr dirty="0"/>
              <a:t>CONFIDENTIAL</a:t>
            </a:r>
            <a:r>
              <a:rPr spc="-15" dirty="0"/>
              <a:t> </a:t>
            </a:r>
            <a:r>
              <a:rPr dirty="0"/>
              <a:t>AND</a:t>
            </a:r>
            <a:r>
              <a:rPr spc="20" dirty="0"/>
              <a:t> </a:t>
            </a:r>
            <a:r>
              <a:rPr dirty="0"/>
              <a:t>PROPRIETARY </a:t>
            </a:r>
            <a:r>
              <a:rPr spc="-10" dirty="0"/>
              <a:t>INFORMATION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9.png"/><Relationship Id="rId3" Type="http://schemas.openxmlformats.org/officeDocument/2006/relationships/image" Target="../media/image284.jpg"/><Relationship Id="rId7" Type="http://schemas.openxmlformats.org/officeDocument/2006/relationships/image" Target="../media/image288.png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7.png"/><Relationship Id="rId5" Type="http://schemas.openxmlformats.org/officeDocument/2006/relationships/image" Target="../media/image286.png"/><Relationship Id="rId10" Type="http://schemas.openxmlformats.org/officeDocument/2006/relationships/image" Target="../media/image15.png"/><Relationship Id="rId4" Type="http://schemas.openxmlformats.org/officeDocument/2006/relationships/image" Target="../media/image285.png"/><Relationship Id="rId9" Type="http://schemas.openxmlformats.org/officeDocument/2006/relationships/image" Target="../media/image29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7.png"/><Relationship Id="rId3" Type="http://schemas.openxmlformats.org/officeDocument/2006/relationships/image" Target="../media/image292.jpg"/><Relationship Id="rId7" Type="http://schemas.openxmlformats.org/officeDocument/2006/relationships/image" Target="../media/image296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5.png"/><Relationship Id="rId11" Type="http://schemas.openxmlformats.org/officeDocument/2006/relationships/image" Target="../media/image15.png"/><Relationship Id="rId5" Type="http://schemas.openxmlformats.org/officeDocument/2006/relationships/image" Target="../media/image294.png"/><Relationship Id="rId10" Type="http://schemas.openxmlformats.org/officeDocument/2006/relationships/image" Target="../media/image299.png"/><Relationship Id="rId4" Type="http://schemas.openxmlformats.org/officeDocument/2006/relationships/image" Target="../media/image293.png"/><Relationship Id="rId9" Type="http://schemas.openxmlformats.org/officeDocument/2006/relationships/image" Target="../media/image29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6.png"/><Relationship Id="rId3" Type="http://schemas.openxmlformats.org/officeDocument/2006/relationships/image" Target="../media/image301.png"/><Relationship Id="rId7" Type="http://schemas.openxmlformats.org/officeDocument/2006/relationships/image" Target="../media/image305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4.png"/><Relationship Id="rId5" Type="http://schemas.openxmlformats.org/officeDocument/2006/relationships/image" Target="../media/image303.png"/><Relationship Id="rId10" Type="http://schemas.openxmlformats.org/officeDocument/2006/relationships/image" Target="../media/image15.png"/><Relationship Id="rId4" Type="http://schemas.openxmlformats.org/officeDocument/2006/relationships/image" Target="../media/image302.png"/><Relationship Id="rId9" Type="http://schemas.openxmlformats.org/officeDocument/2006/relationships/image" Target="../media/image30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9.png"/><Relationship Id="rId13" Type="http://schemas.openxmlformats.org/officeDocument/2006/relationships/image" Target="../media/image314.png"/><Relationship Id="rId3" Type="http://schemas.openxmlformats.org/officeDocument/2006/relationships/image" Target="../media/image2.png"/><Relationship Id="rId7" Type="http://schemas.openxmlformats.org/officeDocument/2006/relationships/image" Target="../media/image308.jpg"/><Relationship Id="rId12" Type="http://schemas.openxmlformats.org/officeDocument/2006/relationships/image" Target="../media/image313.png"/><Relationship Id="rId2" Type="http://schemas.openxmlformats.org/officeDocument/2006/relationships/image" Target="../media/image1.png"/><Relationship Id="rId16" Type="http://schemas.openxmlformats.org/officeDocument/2006/relationships/image" Target="../media/image3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312.png"/><Relationship Id="rId5" Type="http://schemas.openxmlformats.org/officeDocument/2006/relationships/image" Target="../media/image4.png"/><Relationship Id="rId15" Type="http://schemas.openxmlformats.org/officeDocument/2006/relationships/image" Target="../media/image316.png"/><Relationship Id="rId10" Type="http://schemas.openxmlformats.org/officeDocument/2006/relationships/image" Target="../media/image311.png"/><Relationship Id="rId4" Type="http://schemas.openxmlformats.org/officeDocument/2006/relationships/image" Target="../media/image3.png"/><Relationship Id="rId9" Type="http://schemas.openxmlformats.org/officeDocument/2006/relationships/image" Target="../media/image310.png"/><Relationship Id="rId14" Type="http://schemas.openxmlformats.org/officeDocument/2006/relationships/image" Target="../media/image315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8.png"/><Relationship Id="rId18" Type="http://schemas.openxmlformats.org/officeDocument/2006/relationships/image" Target="../media/image333.png"/><Relationship Id="rId26" Type="http://schemas.openxmlformats.org/officeDocument/2006/relationships/image" Target="../media/image341.png"/><Relationship Id="rId39" Type="http://schemas.openxmlformats.org/officeDocument/2006/relationships/image" Target="../media/image354.png"/><Relationship Id="rId21" Type="http://schemas.openxmlformats.org/officeDocument/2006/relationships/image" Target="../media/image336.png"/><Relationship Id="rId34" Type="http://schemas.openxmlformats.org/officeDocument/2006/relationships/image" Target="../media/image349.png"/><Relationship Id="rId42" Type="http://schemas.openxmlformats.org/officeDocument/2006/relationships/image" Target="../media/image357.png"/><Relationship Id="rId7" Type="http://schemas.openxmlformats.org/officeDocument/2006/relationships/image" Target="../media/image322.png"/><Relationship Id="rId2" Type="http://schemas.openxmlformats.org/officeDocument/2006/relationships/image" Target="../media/image15.png"/><Relationship Id="rId16" Type="http://schemas.openxmlformats.org/officeDocument/2006/relationships/image" Target="../media/image331.png"/><Relationship Id="rId20" Type="http://schemas.openxmlformats.org/officeDocument/2006/relationships/image" Target="../media/image335.png"/><Relationship Id="rId29" Type="http://schemas.openxmlformats.org/officeDocument/2006/relationships/image" Target="../media/image344.png"/><Relationship Id="rId41" Type="http://schemas.openxmlformats.org/officeDocument/2006/relationships/image" Target="../media/image3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1.png"/><Relationship Id="rId11" Type="http://schemas.openxmlformats.org/officeDocument/2006/relationships/image" Target="../media/image326.png"/><Relationship Id="rId24" Type="http://schemas.openxmlformats.org/officeDocument/2006/relationships/image" Target="../media/image339.png"/><Relationship Id="rId32" Type="http://schemas.openxmlformats.org/officeDocument/2006/relationships/image" Target="../media/image347.png"/><Relationship Id="rId37" Type="http://schemas.openxmlformats.org/officeDocument/2006/relationships/image" Target="../media/image352.png"/><Relationship Id="rId40" Type="http://schemas.openxmlformats.org/officeDocument/2006/relationships/image" Target="../media/image355.png"/><Relationship Id="rId5" Type="http://schemas.openxmlformats.org/officeDocument/2006/relationships/image" Target="../media/image320.png"/><Relationship Id="rId15" Type="http://schemas.openxmlformats.org/officeDocument/2006/relationships/image" Target="../media/image330.png"/><Relationship Id="rId23" Type="http://schemas.openxmlformats.org/officeDocument/2006/relationships/image" Target="../media/image338.png"/><Relationship Id="rId28" Type="http://schemas.openxmlformats.org/officeDocument/2006/relationships/image" Target="../media/image343.png"/><Relationship Id="rId36" Type="http://schemas.openxmlformats.org/officeDocument/2006/relationships/image" Target="../media/image351.png"/><Relationship Id="rId10" Type="http://schemas.openxmlformats.org/officeDocument/2006/relationships/image" Target="../media/image325.png"/><Relationship Id="rId19" Type="http://schemas.openxmlformats.org/officeDocument/2006/relationships/image" Target="../media/image334.png"/><Relationship Id="rId31" Type="http://schemas.openxmlformats.org/officeDocument/2006/relationships/image" Target="../media/image346.png"/><Relationship Id="rId4" Type="http://schemas.openxmlformats.org/officeDocument/2006/relationships/image" Target="../media/image319.png"/><Relationship Id="rId9" Type="http://schemas.openxmlformats.org/officeDocument/2006/relationships/image" Target="../media/image324.png"/><Relationship Id="rId14" Type="http://schemas.openxmlformats.org/officeDocument/2006/relationships/image" Target="../media/image329.png"/><Relationship Id="rId22" Type="http://schemas.openxmlformats.org/officeDocument/2006/relationships/image" Target="../media/image337.png"/><Relationship Id="rId27" Type="http://schemas.openxmlformats.org/officeDocument/2006/relationships/image" Target="../media/image342.png"/><Relationship Id="rId30" Type="http://schemas.openxmlformats.org/officeDocument/2006/relationships/image" Target="../media/image345.png"/><Relationship Id="rId35" Type="http://schemas.openxmlformats.org/officeDocument/2006/relationships/image" Target="../media/image350.png"/><Relationship Id="rId43" Type="http://schemas.openxmlformats.org/officeDocument/2006/relationships/image" Target="../media/image358.png"/><Relationship Id="rId8" Type="http://schemas.openxmlformats.org/officeDocument/2006/relationships/image" Target="../media/image323.png"/><Relationship Id="rId3" Type="http://schemas.openxmlformats.org/officeDocument/2006/relationships/image" Target="../media/image318.png"/><Relationship Id="rId12" Type="http://schemas.openxmlformats.org/officeDocument/2006/relationships/image" Target="../media/image327.png"/><Relationship Id="rId17" Type="http://schemas.openxmlformats.org/officeDocument/2006/relationships/image" Target="../media/image332.png"/><Relationship Id="rId25" Type="http://schemas.openxmlformats.org/officeDocument/2006/relationships/image" Target="../media/image340.png"/><Relationship Id="rId33" Type="http://schemas.openxmlformats.org/officeDocument/2006/relationships/image" Target="../media/image348.png"/><Relationship Id="rId38" Type="http://schemas.openxmlformats.org/officeDocument/2006/relationships/image" Target="../media/image3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jpg"/><Relationship Id="rId2" Type="http://schemas.openxmlformats.org/officeDocument/2006/relationships/image" Target="../media/image359.jpeg"/><Relationship Id="rId1" Type="http://schemas.openxmlformats.org/officeDocument/2006/relationships/slideLayout" Target="../slideLayouts/slideLayout4.xml"/><Relationship Id="rId5" Type="http://schemas.openxmlformats.org/officeDocument/2006/relationships/hyperlink" Target="mailto:valentina.marchesano@whotels.com" TargetMode="External"/><Relationship Id="rId4" Type="http://schemas.openxmlformats.org/officeDocument/2006/relationships/hyperlink" Target="mailto:lucas.Ambrosione@whotels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9.png"/><Relationship Id="rId21" Type="http://schemas.openxmlformats.org/officeDocument/2006/relationships/image" Target="../media/image34.png"/><Relationship Id="rId42" Type="http://schemas.openxmlformats.org/officeDocument/2006/relationships/image" Target="../media/image55.png"/><Relationship Id="rId47" Type="http://schemas.openxmlformats.org/officeDocument/2006/relationships/image" Target="../media/image60.png"/><Relationship Id="rId63" Type="http://schemas.openxmlformats.org/officeDocument/2006/relationships/image" Target="../media/image76.png"/><Relationship Id="rId68" Type="http://schemas.openxmlformats.org/officeDocument/2006/relationships/image" Target="../media/image81.png"/><Relationship Id="rId84" Type="http://schemas.openxmlformats.org/officeDocument/2006/relationships/image" Target="../media/image97.png"/><Relationship Id="rId89" Type="http://schemas.openxmlformats.org/officeDocument/2006/relationships/image" Target="../media/image102.png"/><Relationship Id="rId16" Type="http://schemas.openxmlformats.org/officeDocument/2006/relationships/image" Target="../media/image29.png"/><Relationship Id="rId11" Type="http://schemas.openxmlformats.org/officeDocument/2006/relationships/image" Target="../media/image24.png"/><Relationship Id="rId32" Type="http://schemas.openxmlformats.org/officeDocument/2006/relationships/image" Target="../media/image45.png"/><Relationship Id="rId37" Type="http://schemas.openxmlformats.org/officeDocument/2006/relationships/image" Target="../media/image50.png"/><Relationship Id="rId53" Type="http://schemas.openxmlformats.org/officeDocument/2006/relationships/image" Target="../media/image66.png"/><Relationship Id="rId58" Type="http://schemas.openxmlformats.org/officeDocument/2006/relationships/image" Target="../media/image71.png"/><Relationship Id="rId74" Type="http://schemas.openxmlformats.org/officeDocument/2006/relationships/image" Target="../media/image87.png"/><Relationship Id="rId79" Type="http://schemas.openxmlformats.org/officeDocument/2006/relationships/image" Target="../media/image92.png"/><Relationship Id="rId5" Type="http://schemas.openxmlformats.org/officeDocument/2006/relationships/image" Target="../media/image18.png"/><Relationship Id="rId90" Type="http://schemas.openxmlformats.org/officeDocument/2006/relationships/image" Target="../media/image103.png"/><Relationship Id="rId22" Type="http://schemas.openxmlformats.org/officeDocument/2006/relationships/image" Target="../media/image35.png"/><Relationship Id="rId27" Type="http://schemas.openxmlformats.org/officeDocument/2006/relationships/image" Target="../media/image40.png"/><Relationship Id="rId43" Type="http://schemas.openxmlformats.org/officeDocument/2006/relationships/image" Target="../media/image56.png"/><Relationship Id="rId48" Type="http://schemas.openxmlformats.org/officeDocument/2006/relationships/image" Target="../media/image61.png"/><Relationship Id="rId64" Type="http://schemas.openxmlformats.org/officeDocument/2006/relationships/image" Target="../media/image77.png"/><Relationship Id="rId69" Type="http://schemas.openxmlformats.org/officeDocument/2006/relationships/image" Target="../media/image82.png"/><Relationship Id="rId8" Type="http://schemas.openxmlformats.org/officeDocument/2006/relationships/image" Target="../media/image21.png"/><Relationship Id="rId51" Type="http://schemas.openxmlformats.org/officeDocument/2006/relationships/image" Target="../media/image64.png"/><Relationship Id="rId72" Type="http://schemas.openxmlformats.org/officeDocument/2006/relationships/image" Target="../media/image85.png"/><Relationship Id="rId80" Type="http://schemas.openxmlformats.org/officeDocument/2006/relationships/image" Target="../media/image93.png"/><Relationship Id="rId85" Type="http://schemas.openxmlformats.org/officeDocument/2006/relationships/image" Target="../media/image98.png"/><Relationship Id="rId93" Type="http://schemas.openxmlformats.org/officeDocument/2006/relationships/image" Target="../media/image106.png"/><Relationship Id="rId3" Type="http://schemas.openxmlformats.org/officeDocument/2006/relationships/image" Target="../media/image16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33" Type="http://schemas.openxmlformats.org/officeDocument/2006/relationships/image" Target="../media/image46.png"/><Relationship Id="rId38" Type="http://schemas.openxmlformats.org/officeDocument/2006/relationships/image" Target="../media/image51.png"/><Relationship Id="rId46" Type="http://schemas.openxmlformats.org/officeDocument/2006/relationships/image" Target="../media/image59.png"/><Relationship Id="rId59" Type="http://schemas.openxmlformats.org/officeDocument/2006/relationships/image" Target="../media/image72.png"/><Relationship Id="rId67" Type="http://schemas.openxmlformats.org/officeDocument/2006/relationships/image" Target="../media/image80.png"/><Relationship Id="rId20" Type="http://schemas.openxmlformats.org/officeDocument/2006/relationships/image" Target="../media/image33.png"/><Relationship Id="rId41" Type="http://schemas.openxmlformats.org/officeDocument/2006/relationships/image" Target="../media/image54.png"/><Relationship Id="rId54" Type="http://schemas.openxmlformats.org/officeDocument/2006/relationships/image" Target="../media/image67.png"/><Relationship Id="rId62" Type="http://schemas.openxmlformats.org/officeDocument/2006/relationships/image" Target="../media/image75.png"/><Relationship Id="rId70" Type="http://schemas.openxmlformats.org/officeDocument/2006/relationships/image" Target="../media/image83.png"/><Relationship Id="rId75" Type="http://schemas.openxmlformats.org/officeDocument/2006/relationships/image" Target="../media/image88.png"/><Relationship Id="rId83" Type="http://schemas.openxmlformats.org/officeDocument/2006/relationships/image" Target="../media/image96.png"/><Relationship Id="rId88" Type="http://schemas.openxmlformats.org/officeDocument/2006/relationships/image" Target="../media/image101.png"/><Relationship Id="rId91" Type="http://schemas.openxmlformats.org/officeDocument/2006/relationships/image" Target="../media/image10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36" Type="http://schemas.openxmlformats.org/officeDocument/2006/relationships/image" Target="../media/image49.png"/><Relationship Id="rId49" Type="http://schemas.openxmlformats.org/officeDocument/2006/relationships/image" Target="../media/image62.png"/><Relationship Id="rId57" Type="http://schemas.openxmlformats.org/officeDocument/2006/relationships/image" Target="../media/image70.png"/><Relationship Id="rId10" Type="http://schemas.openxmlformats.org/officeDocument/2006/relationships/image" Target="../media/image23.png"/><Relationship Id="rId31" Type="http://schemas.openxmlformats.org/officeDocument/2006/relationships/image" Target="../media/image44.png"/><Relationship Id="rId44" Type="http://schemas.openxmlformats.org/officeDocument/2006/relationships/image" Target="../media/image57.png"/><Relationship Id="rId52" Type="http://schemas.openxmlformats.org/officeDocument/2006/relationships/image" Target="../media/image65.png"/><Relationship Id="rId60" Type="http://schemas.openxmlformats.org/officeDocument/2006/relationships/image" Target="../media/image73.png"/><Relationship Id="rId65" Type="http://schemas.openxmlformats.org/officeDocument/2006/relationships/image" Target="../media/image78.png"/><Relationship Id="rId73" Type="http://schemas.openxmlformats.org/officeDocument/2006/relationships/image" Target="../media/image86.png"/><Relationship Id="rId78" Type="http://schemas.openxmlformats.org/officeDocument/2006/relationships/image" Target="../media/image91.png"/><Relationship Id="rId81" Type="http://schemas.openxmlformats.org/officeDocument/2006/relationships/image" Target="../media/image94.png"/><Relationship Id="rId86" Type="http://schemas.openxmlformats.org/officeDocument/2006/relationships/image" Target="../media/image99.png"/><Relationship Id="rId94" Type="http://schemas.openxmlformats.org/officeDocument/2006/relationships/image" Target="../media/image107.jp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9" Type="http://schemas.openxmlformats.org/officeDocument/2006/relationships/image" Target="../media/image52.png"/><Relationship Id="rId34" Type="http://schemas.openxmlformats.org/officeDocument/2006/relationships/image" Target="../media/image47.png"/><Relationship Id="rId50" Type="http://schemas.openxmlformats.org/officeDocument/2006/relationships/image" Target="../media/image63.png"/><Relationship Id="rId55" Type="http://schemas.openxmlformats.org/officeDocument/2006/relationships/image" Target="../media/image68.png"/><Relationship Id="rId76" Type="http://schemas.openxmlformats.org/officeDocument/2006/relationships/image" Target="../media/image89.png"/><Relationship Id="rId7" Type="http://schemas.openxmlformats.org/officeDocument/2006/relationships/image" Target="../media/image20.png"/><Relationship Id="rId71" Type="http://schemas.openxmlformats.org/officeDocument/2006/relationships/image" Target="../media/image84.png"/><Relationship Id="rId92" Type="http://schemas.openxmlformats.org/officeDocument/2006/relationships/image" Target="../media/image105.png"/><Relationship Id="rId2" Type="http://schemas.openxmlformats.org/officeDocument/2006/relationships/image" Target="../media/image15.png"/><Relationship Id="rId29" Type="http://schemas.openxmlformats.org/officeDocument/2006/relationships/image" Target="../media/image42.png"/><Relationship Id="rId24" Type="http://schemas.openxmlformats.org/officeDocument/2006/relationships/image" Target="../media/image37.png"/><Relationship Id="rId40" Type="http://schemas.openxmlformats.org/officeDocument/2006/relationships/image" Target="../media/image53.png"/><Relationship Id="rId45" Type="http://schemas.openxmlformats.org/officeDocument/2006/relationships/image" Target="../media/image58.png"/><Relationship Id="rId66" Type="http://schemas.openxmlformats.org/officeDocument/2006/relationships/image" Target="../media/image79.png"/><Relationship Id="rId87" Type="http://schemas.openxmlformats.org/officeDocument/2006/relationships/image" Target="../media/image100.png"/><Relationship Id="rId61" Type="http://schemas.openxmlformats.org/officeDocument/2006/relationships/image" Target="../media/image74.png"/><Relationship Id="rId82" Type="http://schemas.openxmlformats.org/officeDocument/2006/relationships/image" Target="../media/image95.png"/><Relationship Id="rId19" Type="http://schemas.openxmlformats.org/officeDocument/2006/relationships/image" Target="../media/image32.png"/><Relationship Id="rId14" Type="http://schemas.openxmlformats.org/officeDocument/2006/relationships/image" Target="../media/image27.png"/><Relationship Id="rId30" Type="http://schemas.openxmlformats.org/officeDocument/2006/relationships/image" Target="../media/image43.png"/><Relationship Id="rId35" Type="http://schemas.openxmlformats.org/officeDocument/2006/relationships/image" Target="../media/image48.png"/><Relationship Id="rId56" Type="http://schemas.openxmlformats.org/officeDocument/2006/relationships/image" Target="../media/image69.png"/><Relationship Id="rId77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18" Type="http://schemas.openxmlformats.org/officeDocument/2006/relationships/image" Target="../media/image122.png"/><Relationship Id="rId26" Type="http://schemas.openxmlformats.org/officeDocument/2006/relationships/image" Target="../media/image129.jpg"/><Relationship Id="rId3" Type="http://schemas.openxmlformats.org/officeDocument/2006/relationships/image" Target="../media/image109.png"/><Relationship Id="rId21" Type="http://schemas.openxmlformats.org/officeDocument/2006/relationships/image" Target="../media/image124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17" Type="http://schemas.openxmlformats.org/officeDocument/2006/relationships/image" Target="../media/image121.png"/><Relationship Id="rId25" Type="http://schemas.openxmlformats.org/officeDocument/2006/relationships/image" Target="../media/image128.jpg"/><Relationship Id="rId2" Type="http://schemas.openxmlformats.org/officeDocument/2006/relationships/image" Target="../media/image108.png"/><Relationship Id="rId16" Type="http://schemas.openxmlformats.org/officeDocument/2006/relationships/image" Target="../media/image120.png"/><Relationship Id="rId20" Type="http://schemas.openxmlformats.org/officeDocument/2006/relationships/image" Target="../media/image1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24" Type="http://schemas.openxmlformats.org/officeDocument/2006/relationships/image" Target="../media/image127.jpg"/><Relationship Id="rId5" Type="http://schemas.openxmlformats.org/officeDocument/2006/relationships/image" Target="../media/image110.png"/><Relationship Id="rId15" Type="http://schemas.openxmlformats.org/officeDocument/2006/relationships/image" Target="../media/image53.png"/><Relationship Id="rId23" Type="http://schemas.openxmlformats.org/officeDocument/2006/relationships/image" Target="../media/image126.jpg"/><Relationship Id="rId10" Type="http://schemas.openxmlformats.org/officeDocument/2006/relationships/image" Target="../media/image115.png"/><Relationship Id="rId19" Type="http://schemas.openxmlformats.org/officeDocument/2006/relationships/image" Target="../media/image47.png"/><Relationship Id="rId4" Type="http://schemas.openxmlformats.org/officeDocument/2006/relationships/image" Target="../media/image15.pn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Relationship Id="rId22" Type="http://schemas.openxmlformats.org/officeDocument/2006/relationships/image" Target="../media/image125.jpg"/><Relationship Id="rId27" Type="http://schemas.openxmlformats.org/officeDocument/2006/relationships/image" Target="../media/image13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2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12" Type="http://schemas.openxmlformats.org/officeDocument/2006/relationships/image" Target="../media/image141.png"/><Relationship Id="rId2" Type="http://schemas.openxmlformats.org/officeDocument/2006/relationships/image" Target="../media/image131.jpg"/><Relationship Id="rId16" Type="http://schemas.openxmlformats.org/officeDocument/2006/relationships/image" Target="../media/image1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5.png"/><Relationship Id="rId11" Type="http://schemas.openxmlformats.org/officeDocument/2006/relationships/image" Target="../media/image140.png"/><Relationship Id="rId5" Type="http://schemas.openxmlformats.org/officeDocument/2006/relationships/image" Target="../media/image134.png"/><Relationship Id="rId15" Type="http://schemas.openxmlformats.org/officeDocument/2006/relationships/image" Target="../media/image144.png"/><Relationship Id="rId10" Type="http://schemas.openxmlformats.org/officeDocument/2006/relationships/image" Target="../media/image139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Relationship Id="rId14" Type="http://schemas.openxmlformats.org/officeDocument/2006/relationships/image" Target="../media/image143.png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7.png"/><Relationship Id="rId21" Type="http://schemas.openxmlformats.org/officeDocument/2006/relationships/image" Target="../media/image36.png"/><Relationship Id="rId42" Type="http://schemas.openxmlformats.org/officeDocument/2006/relationships/image" Target="../media/image180.png"/><Relationship Id="rId47" Type="http://schemas.openxmlformats.org/officeDocument/2006/relationships/image" Target="../media/image43.png"/><Relationship Id="rId63" Type="http://schemas.openxmlformats.org/officeDocument/2006/relationships/image" Target="../media/image197.jpg"/><Relationship Id="rId68" Type="http://schemas.openxmlformats.org/officeDocument/2006/relationships/image" Target="../media/image202.png"/><Relationship Id="rId84" Type="http://schemas.openxmlformats.org/officeDocument/2006/relationships/image" Target="../media/image218.png"/><Relationship Id="rId89" Type="http://schemas.openxmlformats.org/officeDocument/2006/relationships/image" Target="../media/image223.png"/><Relationship Id="rId16" Type="http://schemas.openxmlformats.org/officeDocument/2006/relationships/image" Target="../media/image158.png"/><Relationship Id="rId11" Type="http://schemas.openxmlformats.org/officeDocument/2006/relationships/image" Target="../media/image153.png"/><Relationship Id="rId32" Type="http://schemas.openxmlformats.org/officeDocument/2006/relationships/image" Target="../media/image171.png"/><Relationship Id="rId37" Type="http://schemas.openxmlformats.org/officeDocument/2006/relationships/image" Target="../media/image175.png"/><Relationship Id="rId53" Type="http://schemas.openxmlformats.org/officeDocument/2006/relationships/image" Target="../media/image188.png"/><Relationship Id="rId58" Type="http://schemas.openxmlformats.org/officeDocument/2006/relationships/image" Target="../media/image192.png"/><Relationship Id="rId74" Type="http://schemas.openxmlformats.org/officeDocument/2006/relationships/image" Target="../media/image208.png"/><Relationship Id="rId79" Type="http://schemas.openxmlformats.org/officeDocument/2006/relationships/image" Target="../media/image213.png"/><Relationship Id="rId5" Type="http://schemas.openxmlformats.org/officeDocument/2006/relationships/image" Target="../media/image147.png"/><Relationship Id="rId90" Type="http://schemas.openxmlformats.org/officeDocument/2006/relationships/image" Target="../media/image224.png"/><Relationship Id="rId95" Type="http://schemas.openxmlformats.org/officeDocument/2006/relationships/image" Target="../media/image229.png"/><Relationship Id="rId22" Type="http://schemas.openxmlformats.org/officeDocument/2006/relationships/image" Target="../media/image163.png"/><Relationship Id="rId27" Type="http://schemas.openxmlformats.org/officeDocument/2006/relationships/image" Target="../media/image166.png"/><Relationship Id="rId43" Type="http://schemas.openxmlformats.org/officeDocument/2006/relationships/image" Target="../media/image19.png"/><Relationship Id="rId48" Type="http://schemas.openxmlformats.org/officeDocument/2006/relationships/image" Target="../media/image184.png"/><Relationship Id="rId64" Type="http://schemas.openxmlformats.org/officeDocument/2006/relationships/image" Target="../media/image198.png"/><Relationship Id="rId69" Type="http://schemas.openxmlformats.org/officeDocument/2006/relationships/image" Target="../media/image203.png"/><Relationship Id="rId80" Type="http://schemas.openxmlformats.org/officeDocument/2006/relationships/image" Target="../media/image214.png"/><Relationship Id="rId85" Type="http://schemas.openxmlformats.org/officeDocument/2006/relationships/image" Target="../media/image219.png"/><Relationship Id="rId3" Type="http://schemas.openxmlformats.org/officeDocument/2006/relationships/image" Target="../media/image15.png"/><Relationship Id="rId12" Type="http://schemas.openxmlformats.org/officeDocument/2006/relationships/image" Target="../media/image154.png"/><Relationship Id="rId17" Type="http://schemas.openxmlformats.org/officeDocument/2006/relationships/image" Target="../media/image159.png"/><Relationship Id="rId25" Type="http://schemas.openxmlformats.org/officeDocument/2006/relationships/image" Target="../media/image165.png"/><Relationship Id="rId33" Type="http://schemas.openxmlformats.org/officeDocument/2006/relationships/image" Target="../media/image22.png"/><Relationship Id="rId38" Type="http://schemas.openxmlformats.org/officeDocument/2006/relationships/image" Target="../media/image176.png"/><Relationship Id="rId46" Type="http://schemas.openxmlformats.org/officeDocument/2006/relationships/image" Target="../media/image183.png"/><Relationship Id="rId59" Type="http://schemas.openxmlformats.org/officeDocument/2006/relationships/image" Target="../media/image193.png"/><Relationship Id="rId67" Type="http://schemas.openxmlformats.org/officeDocument/2006/relationships/image" Target="../media/image201.png"/><Relationship Id="rId20" Type="http://schemas.openxmlformats.org/officeDocument/2006/relationships/image" Target="../media/image162.png"/><Relationship Id="rId41" Type="http://schemas.openxmlformats.org/officeDocument/2006/relationships/image" Target="../media/image179.png"/><Relationship Id="rId54" Type="http://schemas.openxmlformats.org/officeDocument/2006/relationships/image" Target="../media/image189.png"/><Relationship Id="rId62" Type="http://schemas.openxmlformats.org/officeDocument/2006/relationships/image" Target="../media/image196.jpg"/><Relationship Id="rId70" Type="http://schemas.openxmlformats.org/officeDocument/2006/relationships/image" Target="../media/image204.png"/><Relationship Id="rId75" Type="http://schemas.openxmlformats.org/officeDocument/2006/relationships/image" Target="../media/image209.png"/><Relationship Id="rId83" Type="http://schemas.openxmlformats.org/officeDocument/2006/relationships/image" Target="../media/image217.png"/><Relationship Id="rId88" Type="http://schemas.openxmlformats.org/officeDocument/2006/relationships/image" Target="../media/image222.png"/><Relationship Id="rId91" Type="http://schemas.openxmlformats.org/officeDocument/2006/relationships/image" Target="../media/image225.png"/><Relationship Id="rId96" Type="http://schemas.openxmlformats.org/officeDocument/2006/relationships/image" Target="../media/image2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8.png"/><Relationship Id="rId15" Type="http://schemas.openxmlformats.org/officeDocument/2006/relationships/image" Target="../media/image157.png"/><Relationship Id="rId23" Type="http://schemas.openxmlformats.org/officeDocument/2006/relationships/image" Target="../media/image53.png"/><Relationship Id="rId28" Type="http://schemas.openxmlformats.org/officeDocument/2006/relationships/image" Target="../media/image167.png"/><Relationship Id="rId36" Type="http://schemas.openxmlformats.org/officeDocument/2006/relationships/image" Target="../media/image174.png"/><Relationship Id="rId49" Type="http://schemas.openxmlformats.org/officeDocument/2006/relationships/image" Target="../media/image185.png"/><Relationship Id="rId57" Type="http://schemas.openxmlformats.org/officeDocument/2006/relationships/image" Target="../media/image51.png"/><Relationship Id="rId10" Type="http://schemas.openxmlformats.org/officeDocument/2006/relationships/image" Target="../media/image152.png"/><Relationship Id="rId31" Type="http://schemas.openxmlformats.org/officeDocument/2006/relationships/image" Target="../media/image170.png"/><Relationship Id="rId44" Type="http://schemas.openxmlformats.org/officeDocument/2006/relationships/image" Target="../media/image181.png"/><Relationship Id="rId52" Type="http://schemas.openxmlformats.org/officeDocument/2006/relationships/image" Target="../media/image187.png"/><Relationship Id="rId60" Type="http://schemas.openxmlformats.org/officeDocument/2006/relationships/image" Target="../media/image194.png"/><Relationship Id="rId65" Type="http://schemas.openxmlformats.org/officeDocument/2006/relationships/image" Target="../media/image199.jpg"/><Relationship Id="rId73" Type="http://schemas.openxmlformats.org/officeDocument/2006/relationships/image" Target="../media/image207.png"/><Relationship Id="rId78" Type="http://schemas.openxmlformats.org/officeDocument/2006/relationships/image" Target="../media/image212.png"/><Relationship Id="rId81" Type="http://schemas.openxmlformats.org/officeDocument/2006/relationships/image" Target="../media/image215.png"/><Relationship Id="rId86" Type="http://schemas.openxmlformats.org/officeDocument/2006/relationships/image" Target="../media/image220.png"/><Relationship Id="rId94" Type="http://schemas.openxmlformats.org/officeDocument/2006/relationships/image" Target="../media/image228.png"/><Relationship Id="rId4" Type="http://schemas.openxmlformats.org/officeDocument/2006/relationships/image" Target="../media/image25.png"/><Relationship Id="rId9" Type="http://schemas.openxmlformats.org/officeDocument/2006/relationships/image" Target="../media/image151.png"/><Relationship Id="rId13" Type="http://schemas.openxmlformats.org/officeDocument/2006/relationships/image" Target="../media/image155.png"/><Relationship Id="rId18" Type="http://schemas.openxmlformats.org/officeDocument/2006/relationships/image" Target="../media/image160.png"/><Relationship Id="rId39" Type="http://schemas.openxmlformats.org/officeDocument/2006/relationships/image" Target="../media/image177.png"/><Relationship Id="rId34" Type="http://schemas.openxmlformats.org/officeDocument/2006/relationships/image" Target="../media/image172.png"/><Relationship Id="rId50" Type="http://schemas.openxmlformats.org/officeDocument/2006/relationships/image" Target="../media/image186.png"/><Relationship Id="rId55" Type="http://schemas.openxmlformats.org/officeDocument/2006/relationships/image" Target="../media/image190.png"/><Relationship Id="rId76" Type="http://schemas.openxmlformats.org/officeDocument/2006/relationships/image" Target="../media/image210.png"/><Relationship Id="rId97" Type="http://schemas.openxmlformats.org/officeDocument/2006/relationships/image" Target="../media/image231.png"/><Relationship Id="rId7" Type="http://schemas.openxmlformats.org/officeDocument/2006/relationships/image" Target="../media/image149.png"/><Relationship Id="rId71" Type="http://schemas.openxmlformats.org/officeDocument/2006/relationships/image" Target="../media/image205.png"/><Relationship Id="rId92" Type="http://schemas.openxmlformats.org/officeDocument/2006/relationships/image" Target="../media/image226.png"/><Relationship Id="rId2" Type="http://schemas.openxmlformats.org/officeDocument/2006/relationships/image" Target="../media/image146.png"/><Relationship Id="rId29" Type="http://schemas.openxmlformats.org/officeDocument/2006/relationships/image" Target="../media/image168.png"/><Relationship Id="rId24" Type="http://schemas.openxmlformats.org/officeDocument/2006/relationships/image" Target="../media/image164.png"/><Relationship Id="rId40" Type="http://schemas.openxmlformats.org/officeDocument/2006/relationships/image" Target="../media/image178.png"/><Relationship Id="rId45" Type="http://schemas.openxmlformats.org/officeDocument/2006/relationships/image" Target="../media/image182.png"/><Relationship Id="rId66" Type="http://schemas.openxmlformats.org/officeDocument/2006/relationships/image" Target="../media/image200.jpg"/><Relationship Id="rId87" Type="http://schemas.openxmlformats.org/officeDocument/2006/relationships/image" Target="../media/image221.png"/><Relationship Id="rId61" Type="http://schemas.openxmlformats.org/officeDocument/2006/relationships/image" Target="../media/image195.png"/><Relationship Id="rId82" Type="http://schemas.openxmlformats.org/officeDocument/2006/relationships/image" Target="../media/image216.png"/><Relationship Id="rId19" Type="http://schemas.openxmlformats.org/officeDocument/2006/relationships/image" Target="../media/image161.png"/><Relationship Id="rId14" Type="http://schemas.openxmlformats.org/officeDocument/2006/relationships/image" Target="../media/image156.png"/><Relationship Id="rId30" Type="http://schemas.openxmlformats.org/officeDocument/2006/relationships/image" Target="../media/image169.png"/><Relationship Id="rId35" Type="http://schemas.openxmlformats.org/officeDocument/2006/relationships/image" Target="../media/image173.png"/><Relationship Id="rId56" Type="http://schemas.openxmlformats.org/officeDocument/2006/relationships/image" Target="../media/image191.png"/><Relationship Id="rId77" Type="http://schemas.openxmlformats.org/officeDocument/2006/relationships/image" Target="../media/image211.png"/><Relationship Id="rId8" Type="http://schemas.openxmlformats.org/officeDocument/2006/relationships/image" Target="../media/image150.png"/><Relationship Id="rId51" Type="http://schemas.openxmlformats.org/officeDocument/2006/relationships/image" Target="../media/image47.png"/><Relationship Id="rId72" Type="http://schemas.openxmlformats.org/officeDocument/2006/relationships/image" Target="../media/image206.png"/><Relationship Id="rId93" Type="http://schemas.openxmlformats.org/officeDocument/2006/relationships/image" Target="../media/image227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0.png"/><Relationship Id="rId18" Type="http://schemas.openxmlformats.org/officeDocument/2006/relationships/image" Target="../media/image245.png"/><Relationship Id="rId26" Type="http://schemas.openxmlformats.org/officeDocument/2006/relationships/image" Target="../media/image253.png"/><Relationship Id="rId3" Type="http://schemas.openxmlformats.org/officeDocument/2006/relationships/image" Target="../media/image15.png"/><Relationship Id="rId21" Type="http://schemas.openxmlformats.org/officeDocument/2006/relationships/image" Target="../media/image248.png"/><Relationship Id="rId34" Type="http://schemas.openxmlformats.org/officeDocument/2006/relationships/image" Target="../media/image261.jpg"/><Relationship Id="rId7" Type="http://schemas.openxmlformats.org/officeDocument/2006/relationships/image" Target="../media/image235.png"/><Relationship Id="rId12" Type="http://schemas.openxmlformats.org/officeDocument/2006/relationships/image" Target="../media/image47.png"/><Relationship Id="rId17" Type="http://schemas.openxmlformats.org/officeDocument/2006/relationships/image" Target="../media/image244.png"/><Relationship Id="rId25" Type="http://schemas.openxmlformats.org/officeDocument/2006/relationships/image" Target="../media/image252.png"/><Relationship Id="rId33" Type="http://schemas.openxmlformats.org/officeDocument/2006/relationships/image" Target="../media/image260.jpg"/><Relationship Id="rId2" Type="http://schemas.openxmlformats.org/officeDocument/2006/relationships/image" Target="../media/image146.png"/><Relationship Id="rId16" Type="http://schemas.openxmlformats.org/officeDocument/2006/relationships/image" Target="../media/image243.png"/><Relationship Id="rId20" Type="http://schemas.openxmlformats.org/officeDocument/2006/relationships/image" Target="../media/image247.png"/><Relationship Id="rId29" Type="http://schemas.openxmlformats.org/officeDocument/2006/relationships/image" Target="../media/image2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4.png"/><Relationship Id="rId11" Type="http://schemas.openxmlformats.org/officeDocument/2006/relationships/image" Target="../media/image239.png"/><Relationship Id="rId24" Type="http://schemas.openxmlformats.org/officeDocument/2006/relationships/image" Target="../media/image251.png"/><Relationship Id="rId32" Type="http://schemas.openxmlformats.org/officeDocument/2006/relationships/image" Target="../media/image259.jpg"/><Relationship Id="rId5" Type="http://schemas.openxmlformats.org/officeDocument/2006/relationships/image" Target="../media/image233.png"/><Relationship Id="rId15" Type="http://schemas.openxmlformats.org/officeDocument/2006/relationships/image" Target="../media/image242.png"/><Relationship Id="rId23" Type="http://schemas.openxmlformats.org/officeDocument/2006/relationships/image" Target="../media/image250.png"/><Relationship Id="rId28" Type="http://schemas.openxmlformats.org/officeDocument/2006/relationships/image" Target="../media/image255.png"/><Relationship Id="rId10" Type="http://schemas.openxmlformats.org/officeDocument/2006/relationships/image" Target="../media/image238.png"/><Relationship Id="rId19" Type="http://schemas.openxmlformats.org/officeDocument/2006/relationships/image" Target="../media/image246.png"/><Relationship Id="rId31" Type="http://schemas.openxmlformats.org/officeDocument/2006/relationships/image" Target="../media/image258.jpg"/><Relationship Id="rId4" Type="http://schemas.openxmlformats.org/officeDocument/2006/relationships/image" Target="../media/image232.png"/><Relationship Id="rId9" Type="http://schemas.openxmlformats.org/officeDocument/2006/relationships/image" Target="../media/image237.png"/><Relationship Id="rId14" Type="http://schemas.openxmlformats.org/officeDocument/2006/relationships/image" Target="../media/image241.png"/><Relationship Id="rId22" Type="http://schemas.openxmlformats.org/officeDocument/2006/relationships/image" Target="../media/image249.png"/><Relationship Id="rId27" Type="http://schemas.openxmlformats.org/officeDocument/2006/relationships/image" Target="../media/image254.png"/><Relationship Id="rId30" Type="http://schemas.openxmlformats.org/officeDocument/2006/relationships/image" Target="../media/image257.jpg"/><Relationship Id="rId8" Type="http://schemas.openxmlformats.org/officeDocument/2006/relationships/image" Target="../media/image2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.png"/><Relationship Id="rId13" Type="http://schemas.openxmlformats.org/officeDocument/2006/relationships/image" Target="../media/image272.jpg"/><Relationship Id="rId18" Type="http://schemas.openxmlformats.org/officeDocument/2006/relationships/image" Target="../media/image277.png"/><Relationship Id="rId3" Type="http://schemas.openxmlformats.org/officeDocument/2006/relationships/image" Target="../media/image263.png"/><Relationship Id="rId7" Type="http://schemas.openxmlformats.org/officeDocument/2006/relationships/image" Target="../media/image266.png"/><Relationship Id="rId12" Type="http://schemas.openxmlformats.org/officeDocument/2006/relationships/image" Target="../media/image271.jpg"/><Relationship Id="rId17" Type="http://schemas.openxmlformats.org/officeDocument/2006/relationships/image" Target="../media/image276.png"/><Relationship Id="rId2" Type="http://schemas.openxmlformats.org/officeDocument/2006/relationships/image" Target="../media/image262.png"/><Relationship Id="rId16" Type="http://schemas.openxmlformats.org/officeDocument/2006/relationships/image" Target="../media/image27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5.png"/><Relationship Id="rId11" Type="http://schemas.openxmlformats.org/officeDocument/2006/relationships/image" Target="../media/image270.png"/><Relationship Id="rId5" Type="http://schemas.openxmlformats.org/officeDocument/2006/relationships/image" Target="../media/image264.png"/><Relationship Id="rId15" Type="http://schemas.openxmlformats.org/officeDocument/2006/relationships/image" Target="../media/image274.jpg"/><Relationship Id="rId10" Type="http://schemas.openxmlformats.org/officeDocument/2006/relationships/image" Target="../media/image269.png"/><Relationship Id="rId4" Type="http://schemas.openxmlformats.org/officeDocument/2006/relationships/image" Target="../media/image15.png"/><Relationship Id="rId9" Type="http://schemas.openxmlformats.org/officeDocument/2006/relationships/image" Target="../media/image268.png"/><Relationship Id="rId14" Type="http://schemas.openxmlformats.org/officeDocument/2006/relationships/image" Target="../media/image27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7" Type="http://schemas.openxmlformats.org/officeDocument/2006/relationships/image" Target="../media/image15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2.png"/><Relationship Id="rId5" Type="http://schemas.openxmlformats.org/officeDocument/2006/relationships/image" Target="../media/image281.png"/><Relationship Id="rId4" Type="http://schemas.openxmlformats.org/officeDocument/2006/relationships/image" Target="../media/image2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"/>
            <a:ext cx="20104100" cy="11307445"/>
          </a:xfrm>
          <a:custGeom>
            <a:avLst/>
            <a:gdLst/>
            <a:ahLst/>
            <a:cxnLst/>
            <a:rect l="l" t="t" r="r" b="b"/>
            <a:pathLst>
              <a:path w="20104100" h="11307445">
                <a:moveTo>
                  <a:pt x="20104099" y="0"/>
                </a:moveTo>
                <a:lnTo>
                  <a:pt x="0" y="0"/>
                </a:lnTo>
                <a:lnTo>
                  <a:pt x="0" y="11307142"/>
                </a:lnTo>
                <a:lnTo>
                  <a:pt x="20104099" y="11307142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9569" y="10897702"/>
            <a:ext cx="205678" cy="15059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35802" y="10984109"/>
            <a:ext cx="25400" cy="63500"/>
          </a:xfrm>
          <a:custGeom>
            <a:avLst/>
            <a:gdLst/>
            <a:ahLst/>
            <a:cxnLst/>
            <a:rect l="l" t="t" r="r" b="b"/>
            <a:pathLst>
              <a:path w="25400" h="63500">
                <a:moveTo>
                  <a:pt x="0" y="62913"/>
                </a:moveTo>
                <a:lnTo>
                  <a:pt x="25266" y="62913"/>
                </a:lnTo>
                <a:lnTo>
                  <a:pt x="25266" y="0"/>
                </a:lnTo>
                <a:lnTo>
                  <a:pt x="0" y="0"/>
                </a:lnTo>
                <a:lnTo>
                  <a:pt x="0" y="62913"/>
                </a:lnTo>
                <a:close/>
              </a:path>
            </a:pathLst>
          </a:custGeom>
          <a:solidFill>
            <a:srgbClr val="ECEB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35802" y="10900512"/>
            <a:ext cx="509905" cy="149225"/>
            <a:chOff x="735802" y="10900512"/>
            <a:chExt cx="509905" cy="149225"/>
          </a:xfrm>
        </p:grpSpPr>
        <p:sp>
          <p:nvSpPr>
            <p:cNvPr id="6" name="object 6"/>
            <p:cNvSpPr/>
            <p:nvPr/>
          </p:nvSpPr>
          <p:spPr>
            <a:xfrm>
              <a:off x="735799" y="10903231"/>
              <a:ext cx="107950" cy="144145"/>
            </a:xfrm>
            <a:custGeom>
              <a:avLst/>
              <a:gdLst/>
              <a:ahLst/>
              <a:cxnLst/>
              <a:rect l="l" t="t" r="r" b="b"/>
              <a:pathLst>
                <a:path w="107950" h="144145">
                  <a:moveTo>
                    <a:pt x="107924" y="0"/>
                  </a:moveTo>
                  <a:lnTo>
                    <a:pt x="82664" y="0"/>
                  </a:lnTo>
                  <a:lnTo>
                    <a:pt x="82664" y="56489"/>
                  </a:lnTo>
                  <a:lnTo>
                    <a:pt x="25260" y="56489"/>
                  </a:lnTo>
                  <a:lnTo>
                    <a:pt x="25260" y="0"/>
                  </a:lnTo>
                  <a:lnTo>
                    <a:pt x="0" y="0"/>
                  </a:lnTo>
                  <a:lnTo>
                    <a:pt x="0" y="56489"/>
                  </a:lnTo>
                  <a:lnTo>
                    <a:pt x="0" y="80886"/>
                  </a:lnTo>
                  <a:lnTo>
                    <a:pt x="82664" y="80886"/>
                  </a:lnTo>
                  <a:lnTo>
                    <a:pt x="82664" y="143802"/>
                  </a:lnTo>
                  <a:lnTo>
                    <a:pt x="107924" y="143802"/>
                  </a:lnTo>
                  <a:lnTo>
                    <a:pt x="107924" y="80886"/>
                  </a:lnTo>
                  <a:lnTo>
                    <a:pt x="107924" y="56489"/>
                  </a:lnTo>
                  <a:lnTo>
                    <a:pt x="107924" y="0"/>
                  </a:lnTo>
                  <a:close/>
                </a:path>
              </a:pathLst>
            </a:custGeom>
            <a:solidFill>
              <a:srgbClr val="ECEB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7514" y="10900512"/>
              <a:ext cx="253721" cy="14891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67765" y="10903231"/>
              <a:ext cx="77470" cy="144145"/>
            </a:xfrm>
            <a:custGeom>
              <a:avLst/>
              <a:gdLst/>
              <a:ahLst/>
              <a:cxnLst/>
              <a:rect l="l" t="t" r="r" b="b"/>
              <a:pathLst>
                <a:path w="77469" h="144145">
                  <a:moveTo>
                    <a:pt x="77419" y="0"/>
                  </a:moveTo>
                  <a:lnTo>
                    <a:pt x="0" y="0"/>
                  </a:lnTo>
                  <a:lnTo>
                    <a:pt x="0" y="23101"/>
                  </a:lnTo>
                  <a:lnTo>
                    <a:pt x="0" y="56489"/>
                  </a:lnTo>
                  <a:lnTo>
                    <a:pt x="0" y="79603"/>
                  </a:lnTo>
                  <a:lnTo>
                    <a:pt x="0" y="119405"/>
                  </a:lnTo>
                  <a:lnTo>
                    <a:pt x="0" y="143802"/>
                  </a:lnTo>
                  <a:lnTo>
                    <a:pt x="77419" y="143802"/>
                  </a:lnTo>
                  <a:lnTo>
                    <a:pt x="77419" y="119405"/>
                  </a:lnTo>
                  <a:lnTo>
                    <a:pt x="24968" y="119405"/>
                  </a:lnTo>
                  <a:lnTo>
                    <a:pt x="24968" y="79603"/>
                  </a:lnTo>
                  <a:lnTo>
                    <a:pt x="76619" y="79603"/>
                  </a:lnTo>
                  <a:lnTo>
                    <a:pt x="76619" y="56489"/>
                  </a:lnTo>
                  <a:lnTo>
                    <a:pt x="24968" y="56489"/>
                  </a:lnTo>
                  <a:lnTo>
                    <a:pt x="24968" y="23101"/>
                  </a:lnTo>
                  <a:lnTo>
                    <a:pt x="77419" y="23101"/>
                  </a:lnTo>
                  <a:lnTo>
                    <a:pt x="77419" y="0"/>
                  </a:lnTo>
                  <a:close/>
                </a:path>
              </a:pathLst>
            </a:custGeom>
            <a:solidFill>
              <a:srgbClr val="ECEB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291610" y="10900512"/>
            <a:ext cx="196215" cy="149225"/>
            <a:chOff x="1291610" y="10900512"/>
            <a:chExt cx="196215" cy="149225"/>
          </a:xfrm>
        </p:grpSpPr>
        <p:sp>
          <p:nvSpPr>
            <p:cNvPr id="10" name="object 10"/>
            <p:cNvSpPr/>
            <p:nvPr/>
          </p:nvSpPr>
          <p:spPr>
            <a:xfrm>
              <a:off x="1291602" y="10903231"/>
              <a:ext cx="70485" cy="144145"/>
            </a:xfrm>
            <a:custGeom>
              <a:avLst/>
              <a:gdLst/>
              <a:ahLst/>
              <a:cxnLst/>
              <a:rect l="l" t="t" r="r" b="b"/>
              <a:pathLst>
                <a:path w="70484" h="144145">
                  <a:moveTo>
                    <a:pt x="70281" y="119405"/>
                  </a:moveTo>
                  <a:lnTo>
                    <a:pt x="25260" y="119405"/>
                  </a:lnTo>
                  <a:lnTo>
                    <a:pt x="25260" y="0"/>
                  </a:lnTo>
                  <a:lnTo>
                    <a:pt x="0" y="0"/>
                  </a:lnTo>
                  <a:lnTo>
                    <a:pt x="0" y="119405"/>
                  </a:lnTo>
                  <a:lnTo>
                    <a:pt x="0" y="143802"/>
                  </a:lnTo>
                  <a:lnTo>
                    <a:pt x="70281" y="143802"/>
                  </a:lnTo>
                  <a:lnTo>
                    <a:pt x="70281" y="119405"/>
                  </a:lnTo>
                  <a:close/>
                </a:path>
              </a:pathLst>
            </a:custGeom>
            <a:solidFill>
              <a:srgbClr val="ECEB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92938" y="10900512"/>
              <a:ext cx="94482" cy="148912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04656" y="10874205"/>
            <a:ext cx="2360366" cy="15830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09277" y="10874205"/>
            <a:ext cx="2133280" cy="158300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6270229" y="3964619"/>
            <a:ext cx="8251190" cy="2818765"/>
            <a:chOff x="6270229" y="3964619"/>
            <a:chExt cx="8251190" cy="2818765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70229" y="3964619"/>
              <a:ext cx="8251073" cy="179301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45129" y="4990009"/>
              <a:ext cx="7276460" cy="1793019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9859321" y="10818925"/>
            <a:ext cx="90457" cy="21106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04118" y="-18981"/>
            <a:ext cx="835660" cy="1270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dirty="0">
                <a:latin typeface="Calibri"/>
                <a:cs typeface="Calibri"/>
              </a:rPr>
              <a:t>MARRIOTT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-10" dirty="0">
                <a:latin typeface="Calibri"/>
                <a:cs typeface="Calibri"/>
              </a:rPr>
              <a:t>CONFIDENTI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826569" y="14762"/>
            <a:ext cx="1274445" cy="11292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25"/>
              </a:lnSpc>
            </a:pPr>
            <a:r>
              <a:rPr sz="650" dirty="0">
                <a:latin typeface="Calibri"/>
                <a:cs typeface="Calibri"/>
              </a:rPr>
              <a:t>AL</a:t>
            </a:r>
            <a:r>
              <a:rPr sz="650" spc="-10" dirty="0">
                <a:latin typeface="Calibri"/>
                <a:cs typeface="Calibri"/>
              </a:rPr>
              <a:t> </a:t>
            </a:r>
            <a:r>
              <a:rPr sz="650" dirty="0">
                <a:latin typeface="Calibri"/>
                <a:cs typeface="Calibri"/>
              </a:rPr>
              <a:t>AND</a:t>
            </a:r>
            <a:r>
              <a:rPr sz="650" spc="-5" dirty="0">
                <a:latin typeface="Calibri"/>
                <a:cs typeface="Calibri"/>
              </a:rPr>
              <a:t> </a:t>
            </a:r>
            <a:r>
              <a:rPr sz="650" dirty="0">
                <a:latin typeface="Calibri"/>
                <a:cs typeface="Calibri"/>
              </a:rPr>
              <a:t>PROPRIETARY</a:t>
            </a:r>
            <a:r>
              <a:rPr sz="650" spc="-10" dirty="0">
                <a:latin typeface="Calibri"/>
                <a:cs typeface="Calibri"/>
              </a:rPr>
              <a:t> INFORMATION</a:t>
            </a: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90"/>
              </a:spcBef>
            </a:pPr>
            <a:endParaRPr sz="650">
              <a:latin typeface="Calibri"/>
              <a:cs typeface="Calibri"/>
            </a:endParaRPr>
          </a:p>
          <a:p>
            <a:pPr marL="8255">
              <a:lnSpc>
                <a:spcPct val="100000"/>
              </a:lnSpc>
            </a:pPr>
            <a:r>
              <a:rPr sz="650" dirty="0">
                <a:latin typeface="Calibri"/>
                <a:cs typeface="Calibri"/>
              </a:rPr>
              <a:t>AL</a:t>
            </a:r>
            <a:r>
              <a:rPr sz="650" spc="-20" dirty="0">
                <a:latin typeface="Calibri"/>
                <a:cs typeface="Calibri"/>
              </a:rPr>
              <a:t> </a:t>
            </a:r>
            <a:r>
              <a:rPr sz="650" dirty="0">
                <a:latin typeface="Calibri"/>
                <a:cs typeface="Calibri"/>
              </a:rPr>
              <a:t>AND</a:t>
            </a:r>
            <a:r>
              <a:rPr sz="650" spc="10" dirty="0">
                <a:latin typeface="Calibri"/>
                <a:cs typeface="Calibri"/>
              </a:rPr>
              <a:t> </a:t>
            </a:r>
            <a:r>
              <a:rPr sz="650" dirty="0">
                <a:latin typeface="Calibri"/>
                <a:cs typeface="Calibri"/>
              </a:rPr>
              <a:t>PROPRIETARY</a:t>
            </a:r>
            <a:r>
              <a:rPr sz="650" spc="-5" dirty="0">
                <a:latin typeface="Calibri"/>
                <a:cs typeface="Calibri"/>
              </a:rPr>
              <a:t> </a:t>
            </a:r>
            <a:r>
              <a:rPr sz="650" spc="-10" dirty="0">
                <a:latin typeface="Calibri"/>
                <a:cs typeface="Calibri"/>
              </a:rPr>
              <a:t>INFORMATION</a:t>
            </a:r>
            <a:endParaRPr sz="6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6557" y="955872"/>
            <a:ext cx="7599342" cy="1124432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9832189" y="0"/>
            <a:ext cx="10272395" cy="11307445"/>
            <a:chOff x="9832189" y="0"/>
            <a:chExt cx="10272395" cy="11307445"/>
          </a:xfrm>
        </p:grpSpPr>
        <p:sp>
          <p:nvSpPr>
            <p:cNvPr id="6" name="object 6"/>
            <p:cNvSpPr/>
            <p:nvPr/>
          </p:nvSpPr>
          <p:spPr>
            <a:xfrm>
              <a:off x="9832189" y="0"/>
              <a:ext cx="10272395" cy="11307445"/>
            </a:xfrm>
            <a:custGeom>
              <a:avLst/>
              <a:gdLst/>
              <a:ahLst/>
              <a:cxnLst/>
              <a:rect l="l" t="t" r="r" b="b"/>
              <a:pathLst>
                <a:path w="10272394" h="11307445">
                  <a:moveTo>
                    <a:pt x="0" y="0"/>
                  </a:moveTo>
                  <a:lnTo>
                    <a:pt x="0" y="11307143"/>
                  </a:lnTo>
                  <a:lnTo>
                    <a:pt x="10271911" y="11307143"/>
                  </a:lnTo>
                  <a:lnTo>
                    <a:pt x="102719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DD0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02304" y="253782"/>
              <a:ext cx="9734193" cy="10799577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7217" y="2816483"/>
            <a:ext cx="2561067" cy="369617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869896" y="3344610"/>
            <a:ext cx="5674360" cy="1161415"/>
            <a:chOff x="869896" y="3344610"/>
            <a:chExt cx="5674360" cy="116141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9896" y="3344610"/>
              <a:ext cx="1074911" cy="36936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9896" y="3608444"/>
              <a:ext cx="684459" cy="36936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9896" y="3872277"/>
              <a:ext cx="776842" cy="36936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9896" y="4136110"/>
              <a:ext cx="5674196" cy="369366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574517" y="3407291"/>
            <a:ext cx="102870" cy="10807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spc="-50" dirty="0">
                <a:latin typeface="Arial MT"/>
                <a:cs typeface="Arial MT"/>
              </a:rPr>
              <a:t>•</a:t>
            </a:r>
            <a:endParaRPr sz="17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700" spc="-50" dirty="0">
                <a:latin typeface="Arial MT"/>
                <a:cs typeface="Arial MT"/>
              </a:rPr>
              <a:t>•</a:t>
            </a:r>
            <a:endParaRPr sz="17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700" spc="-50" dirty="0">
                <a:latin typeface="Arial MT"/>
                <a:cs typeface="Arial MT"/>
              </a:rPr>
              <a:t>•</a:t>
            </a:r>
            <a:endParaRPr sz="17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700" spc="-50" dirty="0">
                <a:latin typeface="Arial MT"/>
                <a:cs typeface="Arial MT"/>
              </a:rPr>
              <a:t>•</a:t>
            </a:r>
            <a:endParaRPr sz="1700">
              <a:latin typeface="Arial MT"/>
              <a:cs typeface="Arial MT"/>
            </a:endParaRPr>
          </a:p>
        </p:txBody>
      </p:sp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87217" y="4663777"/>
            <a:ext cx="3007302" cy="369366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56054" y="342983"/>
            <a:ext cx="1615769" cy="246244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9013645" y="11210204"/>
            <a:ext cx="835660" cy="109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25"/>
              </a:lnSpc>
            </a:pPr>
            <a:r>
              <a:rPr sz="650" dirty="0">
                <a:latin typeface="Calibri"/>
                <a:cs typeface="Calibri"/>
              </a:rPr>
              <a:t>MARRIOTT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-10" dirty="0">
                <a:latin typeface="Calibri"/>
                <a:cs typeface="Calibri"/>
              </a:rPr>
              <a:t>CONFIDENTI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04118" y="-18981"/>
            <a:ext cx="835660" cy="1270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dirty="0">
                <a:latin typeface="Calibri"/>
                <a:cs typeface="Calibri"/>
              </a:rPr>
              <a:t>MARRIOTT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-10" dirty="0">
                <a:latin typeface="Calibri"/>
                <a:cs typeface="Calibri"/>
              </a:rPr>
              <a:t>CONFIDENTI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826569" y="14762"/>
            <a:ext cx="1274445" cy="11292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25"/>
              </a:lnSpc>
            </a:pPr>
            <a:r>
              <a:rPr sz="650" dirty="0">
                <a:latin typeface="Calibri"/>
                <a:cs typeface="Calibri"/>
              </a:rPr>
              <a:t>AL</a:t>
            </a:r>
            <a:r>
              <a:rPr sz="650" spc="-10" dirty="0">
                <a:latin typeface="Calibri"/>
                <a:cs typeface="Calibri"/>
              </a:rPr>
              <a:t> </a:t>
            </a:r>
            <a:r>
              <a:rPr sz="650" dirty="0">
                <a:latin typeface="Calibri"/>
                <a:cs typeface="Calibri"/>
              </a:rPr>
              <a:t>AND</a:t>
            </a:r>
            <a:r>
              <a:rPr sz="650" spc="-5" dirty="0">
                <a:latin typeface="Calibri"/>
                <a:cs typeface="Calibri"/>
              </a:rPr>
              <a:t> </a:t>
            </a:r>
            <a:r>
              <a:rPr sz="650" dirty="0">
                <a:latin typeface="Calibri"/>
                <a:cs typeface="Calibri"/>
              </a:rPr>
              <a:t>PROPRIETARY</a:t>
            </a:r>
            <a:r>
              <a:rPr sz="650" spc="-10" dirty="0">
                <a:latin typeface="Calibri"/>
                <a:cs typeface="Calibri"/>
              </a:rPr>
              <a:t> INFORMATION</a:t>
            </a: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90"/>
              </a:spcBef>
            </a:pPr>
            <a:endParaRPr sz="650">
              <a:latin typeface="Calibri"/>
              <a:cs typeface="Calibri"/>
            </a:endParaRPr>
          </a:p>
          <a:p>
            <a:pPr marL="8255">
              <a:lnSpc>
                <a:spcPct val="100000"/>
              </a:lnSpc>
            </a:pPr>
            <a:r>
              <a:rPr sz="650" dirty="0">
                <a:latin typeface="Calibri"/>
                <a:cs typeface="Calibri"/>
              </a:rPr>
              <a:t>AL</a:t>
            </a:r>
            <a:r>
              <a:rPr sz="650" spc="-20" dirty="0">
                <a:latin typeface="Calibri"/>
                <a:cs typeface="Calibri"/>
              </a:rPr>
              <a:t> </a:t>
            </a:r>
            <a:r>
              <a:rPr sz="650" dirty="0">
                <a:latin typeface="Calibri"/>
                <a:cs typeface="Calibri"/>
              </a:rPr>
              <a:t>AND</a:t>
            </a:r>
            <a:r>
              <a:rPr sz="650" spc="10" dirty="0">
                <a:latin typeface="Calibri"/>
                <a:cs typeface="Calibri"/>
              </a:rPr>
              <a:t> </a:t>
            </a:r>
            <a:r>
              <a:rPr sz="650" dirty="0">
                <a:latin typeface="Calibri"/>
                <a:cs typeface="Calibri"/>
              </a:rPr>
              <a:t>PROPRIETARY</a:t>
            </a:r>
            <a:r>
              <a:rPr sz="650" spc="-5" dirty="0">
                <a:latin typeface="Calibri"/>
                <a:cs typeface="Calibri"/>
              </a:rPr>
              <a:t> </a:t>
            </a:r>
            <a:r>
              <a:rPr sz="650" spc="-10" dirty="0">
                <a:latin typeface="Calibri"/>
                <a:cs typeface="Calibri"/>
              </a:rPr>
              <a:t>INFORMATION</a:t>
            </a:r>
            <a:endParaRPr sz="6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5902" y="844057"/>
            <a:ext cx="7407330" cy="1265143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9832189" y="0"/>
            <a:ext cx="10272395" cy="11307445"/>
            <a:chOff x="9832189" y="0"/>
            <a:chExt cx="10272395" cy="11307445"/>
          </a:xfrm>
        </p:grpSpPr>
        <p:sp>
          <p:nvSpPr>
            <p:cNvPr id="6" name="object 6"/>
            <p:cNvSpPr/>
            <p:nvPr/>
          </p:nvSpPr>
          <p:spPr>
            <a:xfrm>
              <a:off x="9832189" y="0"/>
              <a:ext cx="10272395" cy="11307445"/>
            </a:xfrm>
            <a:custGeom>
              <a:avLst/>
              <a:gdLst/>
              <a:ahLst/>
              <a:cxnLst/>
              <a:rect l="l" t="t" r="r" b="b"/>
              <a:pathLst>
                <a:path w="10272394" h="11307445">
                  <a:moveTo>
                    <a:pt x="0" y="0"/>
                  </a:moveTo>
                  <a:lnTo>
                    <a:pt x="0" y="11307143"/>
                  </a:lnTo>
                  <a:lnTo>
                    <a:pt x="10271911" y="11307143"/>
                  </a:lnTo>
                  <a:lnTo>
                    <a:pt x="102719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DD0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02304" y="253782"/>
              <a:ext cx="9734193" cy="10799577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5709" y="2813175"/>
            <a:ext cx="3109883" cy="369366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868388" y="3340841"/>
            <a:ext cx="5951220" cy="633730"/>
            <a:chOff x="868388" y="3340841"/>
            <a:chExt cx="5951220" cy="63373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8388" y="3340841"/>
              <a:ext cx="3303360" cy="36936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77376" y="3340841"/>
              <a:ext cx="1303881" cy="36936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31213" y="3340841"/>
              <a:ext cx="1487936" cy="36936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8388" y="3604675"/>
              <a:ext cx="5404290" cy="369366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573009" y="3403522"/>
            <a:ext cx="102870" cy="55308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spc="-50" dirty="0">
                <a:latin typeface="Arial MT"/>
                <a:cs typeface="Arial MT"/>
              </a:rPr>
              <a:t>•</a:t>
            </a:r>
            <a:endParaRPr sz="17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700" spc="-50" dirty="0">
                <a:latin typeface="Arial MT"/>
                <a:cs typeface="Arial MT"/>
              </a:rPr>
              <a:t>•</a:t>
            </a:r>
            <a:endParaRPr sz="1700">
              <a:latin typeface="Arial MT"/>
              <a:cs typeface="Arial MT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85709" y="4132090"/>
            <a:ext cx="4182110" cy="370205"/>
            <a:chOff x="585709" y="4132090"/>
            <a:chExt cx="4182110" cy="370205"/>
          </a:xfrm>
        </p:grpSpPr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85709" y="4132090"/>
              <a:ext cx="3082871" cy="36961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13783" y="4132090"/>
              <a:ext cx="1153956" cy="369617"/>
            </a:xfrm>
            <a:prstGeom prst="rect">
              <a:avLst/>
            </a:prstGeom>
          </p:spPr>
        </p:pic>
      </p:grpSp>
      <p:pic>
        <p:nvPicPr>
          <p:cNvPr id="18" name="object 1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56054" y="342983"/>
            <a:ext cx="1615769" cy="246244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9013645" y="11210204"/>
            <a:ext cx="835660" cy="109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25"/>
              </a:lnSpc>
            </a:pPr>
            <a:r>
              <a:rPr sz="650" dirty="0">
                <a:latin typeface="Calibri"/>
                <a:cs typeface="Calibri"/>
              </a:rPr>
              <a:t>MARRIOTT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-10" dirty="0">
                <a:latin typeface="Calibri"/>
                <a:cs typeface="Calibri"/>
              </a:rPr>
              <a:t>CONFIDENTI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04118" y="-18981"/>
            <a:ext cx="835660" cy="1270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dirty="0">
                <a:latin typeface="Calibri"/>
                <a:cs typeface="Calibri"/>
              </a:rPr>
              <a:t>MARRIOTT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-10" dirty="0">
                <a:latin typeface="Calibri"/>
                <a:cs typeface="Calibri"/>
              </a:rPr>
              <a:t>CONFIDENTI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826569" y="14762"/>
            <a:ext cx="1274445" cy="11292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25"/>
              </a:lnSpc>
            </a:pPr>
            <a:r>
              <a:rPr sz="650" dirty="0">
                <a:latin typeface="Calibri"/>
                <a:cs typeface="Calibri"/>
              </a:rPr>
              <a:t>AL</a:t>
            </a:r>
            <a:r>
              <a:rPr sz="650" spc="-10" dirty="0">
                <a:latin typeface="Calibri"/>
                <a:cs typeface="Calibri"/>
              </a:rPr>
              <a:t> </a:t>
            </a:r>
            <a:r>
              <a:rPr sz="650" dirty="0">
                <a:latin typeface="Calibri"/>
                <a:cs typeface="Calibri"/>
              </a:rPr>
              <a:t>AND</a:t>
            </a:r>
            <a:r>
              <a:rPr sz="650" spc="-5" dirty="0">
                <a:latin typeface="Calibri"/>
                <a:cs typeface="Calibri"/>
              </a:rPr>
              <a:t> </a:t>
            </a:r>
            <a:r>
              <a:rPr sz="650" dirty="0">
                <a:latin typeface="Calibri"/>
                <a:cs typeface="Calibri"/>
              </a:rPr>
              <a:t>PROPRIETARY</a:t>
            </a:r>
            <a:r>
              <a:rPr sz="650" spc="-10" dirty="0">
                <a:latin typeface="Calibri"/>
                <a:cs typeface="Calibri"/>
              </a:rPr>
              <a:t> INFORMATION</a:t>
            </a: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90"/>
              </a:spcBef>
            </a:pPr>
            <a:endParaRPr sz="650">
              <a:latin typeface="Calibri"/>
              <a:cs typeface="Calibri"/>
            </a:endParaRPr>
          </a:p>
          <a:p>
            <a:pPr marL="8255">
              <a:lnSpc>
                <a:spcPct val="100000"/>
              </a:lnSpc>
            </a:pPr>
            <a:r>
              <a:rPr sz="650" dirty="0">
                <a:latin typeface="Calibri"/>
                <a:cs typeface="Calibri"/>
              </a:rPr>
              <a:t>AL</a:t>
            </a:r>
            <a:r>
              <a:rPr sz="650" spc="-20" dirty="0">
                <a:latin typeface="Calibri"/>
                <a:cs typeface="Calibri"/>
              </a:rPr>
              <a:t> </a:t>
            </a:r>
            <a:r>
              <a:rPr sz="650" dirty="0">
                <a:latin typeface="Calibri"/>
                <a:cs typeface="Calibri"/>
              </a:rPr>
              <a:t>AND</a:t>
            </a:r>
            <a:r>
              <a:rPr sz="650" spc="10" dirty="0">
                <a:latin typeface="Calibri"/>
                <a:cs typeface="Calibri"/>
              </a:rPr>
              <a:t> </a:t>
            </a:r>
            <a:r>
              <a:rPr sz="650" dirty="0">
                <a:latin typeface="Calibri"/>
                <a:cs typeface="Calibri"/>
              </a:rPr>
              <a:t>PROPRIETARY</a:t>
            </a:r>
            <a:r>
              <a:rPr sz="650" spc="-5" dirty="0">
                <a:latin typeface="Calibri"/>
                <a:cs typeface="Calibri"/>
              </a:rPr>
              <a:t> </a:t>
            </a:r>
            <a:r>
              <a:rPr sz="650" spc="-10" dirty="0">
                <a:latin typeface="Calibri"/>
                <a:cs typeface="Calibri"/>
              </a:rPr>
              <a:t>INFORMATION</a:t>
            </a:r>
            <a:endParaRPr sz="6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6557" y="955872"/>
            <a:ext cx="4144800" cy="1124432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9832189" y="0"/>
            <a:ext cx="10272395" cy="11307445"/>
            <a:chOff x="9832189" y="0"/>
            <a:chExt cx="10272395" cy="11307445"/>
          </a:xfrm>
        </p:grpSpPr>
        <p:sp>
          <p:nvSpPr>
            <p:cNvPr id="6" name="object 6"/>
            <p:cNvSpPr/>
            <p:nvPr/>
          </p:nvSpPr>
          <p:spPr>
            <a:xfrm>
              <a:off x="9832189" y="0"/>
              <a:ext cx="10272395" cy="11307445"/>
            </a:xfrm>
            <a:custGeom>
              <a:avLst/>
              <a:gdLst/>
              <a:ahLst/>
              <a:cxnLst/>
              <a:rect l="l" t="t" r="r" b="b"/>
              <a:pathLst>
                <a:path w="10272394" h="11307445">
                  <a:moveTo>
                    <a:pt x="0" y="0"/>
                  </a:moveTo>
                  <a:lnTo>
                    <a:pt x="0" y="11307143"/>
                  </a:lnTo>
                  <a:lnTo>
                    <a:pt x="10271911" y="11307143"/>
                  </a:lnTo>
                  <a:lnTo>
                    <a:pt x="102719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DD0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54562" y="248757"/>
              <a:ext cx="9724142" cy="10770681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5709" y="2842343"/>
            <a:ext cx="1936767" cy="36961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73009" y="3433256"/>
            <a:ext cx="102870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spc="-50" dirty="0">
                <a:latin typeface="Arial MT"/>
                <a:cs typeface="Arial MT"/>
              </a:rPr>
              <a:t>•</a:t>
            </a:r>
            <a:endParaRPr sz="1700">
              <a:latin typeface="Arial MT"/>
              <a:cs typeface="Arial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68388" y="3370575"/>
            <a:ext cx="6029325" cy="633730"/>
            <a:chOff x="868388" y="3370575"/>
            <a:chExt cx="6029325" cy="63373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8388" y="3370575"/>
              <a:ext cx="6029010" cy="36936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8388" y="3634408"/>
              <a:ext cx="574706" cy="36936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47329" y="3634408"/>
              <a:ext cx="1720674" cy="36936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06967" y="3634408"/>
              <a:ext cx="1095117" cy="369366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85709" y="4162075"/>
            <a:ext cx="1825580" cy="369366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56054" y="342983"/>
            <a:ext cx="1615769" cy="246244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9013645" y="11210204"/>
            <a:ext cx="835660" cy="109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25"/>
              </a:lnSpc>
            </a:pPr>
            <a:r>
              <a:rPr sz="650" dirty="0">
                <a:latin typeface="Calibri"/>
                <a:cs typeface="Calibri"/>
              </a:rPr>
              <a:t>MARRIOTT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-10" dirty="0">
                <a:latin typeface="Calibri"/>
                <a:cs typeface="Calibri"/>
              </a:rPr>
              <a:t>CONFIDENTI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"/>
            <a:ext cx="20104100" cy="11307445"/>
          </a:xfrm>
          <a:custGeom>
            <a:avLst/>
            <a:gdLst/>
            <a:ahLst/>
            <a:cxnLst/>
            <a:rect l="l" t="t" r="r" b="b"/>
            <a:pathLst>
              <a:path w="20104100" h="11307445">
                <a:moveTo>
                  <a:pt x="20104099" y="0"/>
                </a:moveTo>
                <a:lnTo>
                  <a:pt x="0" y="0"/>
                </a:lnTo>
                <a:lnTo>
                  <a:pt x="0" y="11307142"/>
                </a:lnTo>
                <a:lnTo>
                  <a:pt x="20104099" y="11307142"/>
                </a:lnTo>
                <a:lnTo>
                  <a:pt x="20104099" y="0"/>
                </a:lnTo>
                <a:close/>
              </a:path>
            </a:pathLst>
          </a:custGeom>
          <a:solidFill>
            <a:srgbClr val="F1EFE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9569" y="10886406"/>
            <a:ext cx="205678" cy="149341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35802" y="10971817"/>
            <a:ext cx="25400" cy="62865"/>
          </a:xfrm>
          <a:custGeom>
            <a:avLst/>
            <a:gdLst/>
            <a:ahLst/>
            <a:cxnLst/>
            <a:rect l="l" t="t" r="r" b="b"/>
            <a:pathLst>
              <a:path w="25400" h="62865">
                <a:moveTo>
                  <a:pt x="0" y="62653"/>
                </a:moveTo>
                <a:lnTo>
                  <a:pt x="25266" y="62653"/>
                </a:lnTo>
                <a:lnTo>
                  <a:pt x="25266" y="0"/>
                </a:lnTo>
                <a:lnTo>
                  <a:pt x="0" y="0"/>
                </a:lnTo>
                <a:lnTo>
                  <a:pt x="0" y="62653"/>
                </a:lnTo>
                <a:close/>
              </a:path>
            </a:pathLst>
          </a:custGeom>
          <a:solidFill>
            <a:srgbClr val="00010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35802" y="10889193"/>
            <a:ext cx="509905" cy="147955"/>
            <a:chOff x="735802" y="10889193"/>
            <a:chExt cx="509905" cy="147955"/>
          </a:xfrm>
        </p:grpSpPr>
        <p:sp>
          <p:nvSpPr>
            <p:cNvPr id="6" name="object 6"/>
            <p:cNvSpPr/>
            <p:nvPr/>
          </p:nvSpPr>
          <p:spPr>
            <a:xfrm>
              <a:off x="735799" y="10891268"/>
              <a:ext cx="107950" cy="143510"/>
            </a:xfrm>
            <a:custGeom>
              <a:avLst/>
              <a:gdLst/>
              <a:ahLst/>
              <a:cxnLst/>
              <a:rect l="l" t="t" r="r" b="b"/>
              <a:pathLst>
                <a:path w="107950" h="143509">
                  <a:moveTo>
                    <a:pt x="107924" y="0"/>
                  </a:moveTo>
                  <a:lnTo>
                    <a:pt x="82664" y="0"/>
                  </a:lnTo>
                  <a:lnTo>
                    <a:pt x="82664" y="56261"/>
                  </a:lnTo>
                  <a:lnTo>
                    <a:pt x="25260" y="56261"/>
                  </a:lnTo>
                  <a:lnTo>
                    <a:pt x="25260" y="0"/>
                  </a:lnTo>
                  <a:lnTo>
                    <a:pt x="0" y="0"/>
                  </a:lnTo>
                  <a:lnTo>
                    <a:pt x="0" y="56261"/>
                  </a:lnTo>
                  <a:lnTo>
                    <a:pt x="0" y="80556"/>
                  </a:lnTo>
                  <a:lnTo>
                    <a:pt x="82664" y="80556"/>
                  </a:lnTo>
                  <a:lnTo>
                    <a:pt x="82664" y="143205"/>
                  </a:lnTo>
                  <a:lnTo>
                    <a:pt x="107924" y="143205"/>
                  </a:lnTo>
                  <a:lnTo>
                    <a:pt x="107924" y="80556"/>
                  </a:lnTo>
                  <a:lnTo>
                    <a:pt x="107924" y="56261"/>
                  </a:lnTo>
                  <a:lnTo>
                    <a:pt x="107924" y="0"/>
                  </a:lnTo>
                  <a:close/>
                </a:path>
              </a:pathLst>
            </a:custGeom>
            <a:solidFill>
              <a:srgbClr val="0001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7514" y="10889193"/>
              <a:ext cx="253721" cy="14766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67765" y="10891268"/>
              <a:ext cx="77470" cy="143510"/>
            </a:xfrm>
            <a:custGeom>
              <a:avLst/>
              <a:gdLst/>
              <a:ahLst/>
              <a:cxnLst/>
              <a:rect l="l" t="t" r="r" b="b"/>
              <a:pathLst>
                <a:path w="77469" h="143509">
                  <a:moveTo>
                    <a:pt x="77419" y="0"/>
                  </a:moveTo>
                  <a:lnTo>
                    <a:pt x="0" y="0"/>
                  </a:lnTo>
                  <a:lnTo>
                    <a:pt x="0" y="24295"/>
                  </a:lnTo>
                  <a:lnTo>
                    <a:pt x="0" y="56261"/>
                  </a:lnTo>
                  <a:lnTo>
                    <a:pt x="0" y="79273"/>
                  </a:lnTo>
                  <a:lnTo>
                    <a:pt x="0" y="118910"/>
                  </a:lnTo>
                  <a:lnTo>
                    <a:pt x="0" y="143205"/>
                  </a:lnTo>
                  <a:lnTo>
                    <a:pt x="77419" y="143205"/>
                  </a:lnTo>
                  <a:lnTo>
                    <a:pt x="77419" y="118910"/>
                  </a:lnTo>
                  <a:lnTo>
                    <a:pt x="24968" y="118910"/>
                  </a:lnTo>
                  <a:lnTo>
                    <a:pt x="24968" y="79273"/>
                  </a:lnTo>
                  <a:lnTo>
                    <a:pt x="76619" y="79273"/>
                  </a:lnTo>
                  <a:lnTo>
                    <a:pt x="76619" y="56261"/>
                  </a:lnTo>
                  <a:lnTo>
                    <a:pt x="24968" y="56261"/>
                  </a:lnTo>
                  <a:lnTo>
                    <a:pt x="24968" y="24295"/>
                  </a:lnTo>
                  <a:lnTo>
                    <a:pt x="77419" y="24295"/>
                  </a:lnTo>
                  <a:lnTo>
                    <a:pt x="77419" y="0"/>
                  </a:lnTo>
                  <a:close/>
                </a:path>
              </a:pathLst>
            </a:custGeom>
            <a:solidFill>
              <a:srgbClr val="0001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291610" y="10889193"/>
            <a:ext cx="196215" cy="147955"/>
            <a:chOff x="1291610" y="10889193"/>
            <a:chExt cx="196215" cy="147955"/>
          </a:xfrm>
        </p:grpSpPr>
        <p:sp>
          <p:nvSpPr>
            <p:cNvPr id="10" name="object 10"/>
            <p:cNvSpPr/>
            <p:nvPr/>
          </p:nvSpPr>
          <p:spPr>
            <a:xfrm>
              <a:off x="1291602" y="10891268"/>
              <a:ext cx="70485" cy="143510"/>
            </a:xfrm>
            <a:custGeom>
              <a:avLst/>
              <a:gdLst/>
              <a:ahLst/>
              <a:cxnLst/>
              <a:rect l="l" t="t" r="r" b="b"/>
              <a:pathLst>
                <a:path w="70484" h="143509">
                  <a:moveTo>
                    <a:pt x="70281" y="118910"/>
                  </a:moveTo>
                  <a:lnTo>
                    <a:pt x="25260" y="118910"/>
                  </a:lnTo>
                  <a:lnTo>
                    <a:pt x="25260" y="0"/>
                  </a:lnTo>
                  <a:lnTo>
                    <a:pt x="0" y="0"/>
                  </a:lnTo>
                  <a:lnTo>
                    <a:pt x="0" y="118910"/>
                  </a:lnTo>
                  <a:lnTo>
                    <a:pt x="0" y="143205"/>
                  </a:lnTo>
                  <a:lnTo>
                    <a:pt x="70281" y="143205"/>
                  </a:lnTo>
                  <a:lnTo>
                    <a:pt x="70281" y="118910"/>
                  </a:lnTo>
                  <a:close/>
                </a:path>
              </a:pathLst>
            </a:custGeom>
            <a:solidFill>
              <a:srgbClr val="0001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92938" y="10889193"/>
              <a:ext cx="94482" cy="147669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04656" y="10874205"/>
            <a:ext cx="2414075" cy="15830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09277" y="10874205"/>
            <a:ext cx="2172960" cy="158300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9004118" y="-18981"/>
            <a:ext cx="2099945" cy="1270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dirty="0">
                <a:latin typeface="Calibri"/>
                <a:cs typeface="Calibri"/>
              </a:rPr>
              <a:t>MARRIOTT</a:t>
            </a:r>
            <a:r>
              <a:rPr sz="650" spc="10" dirty="0">
                <a:latin typeface="Calibri"/>
                <a:cs typeface="Calibri"/>
              </a:rPr>
              <a:t> </a:t>
            </a:r>
            <a:r>
              <a:rPr sz="650" dirty="0">
                <a:latin typeface="Calibri"/>
                <a:cs typeface="Calibri"/>
              </a:rPr>
              <a:t>CONFIDENTIAL AND</a:t>
            </a:r>
            <a:r>
              <a:rPr sz="650" spc="5" dirty="0">
                <a:latin typeface="Calibri"/>
                <a:cs typeface="Calibri"/>
              </a:rPr>
              <a:t> </a:t>
            </a:r>
            <a:r>
              <a:rPr sz="650" dirty="0">
                <a:latin typeface="Calibri"/>
                <a:cs typeface="Calibri"/>
              </a:rPr>
              <a:t>PROPRIETARY </a:t>
            </a:r>
            <a:r>
              <a:rPr sz="650" spc="-10" dirty="0">
                <a:latin typeface="Calibri"/>
                <a:cs typeface="Calibri"/>
              </a:rPr>
              <a:t>INFORMATION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445854" y="1297390"/>
            <a:ext cx="14119860" cy="8009255"/>
            <a:chOff x="5445854" y="1297390"/>
            <a:chExt cx="14119860" cy="8009255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76185" y="1527720"/>
              <a:ext cx="13659028" cy="754814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561020" y="1412555"/>
              <a:ext cx="13889355" cy="7778750"/>
            </a:xfrm>
            <a:custGeom>
              <a:avLst/>
              <a:gdLst/>
              <a:ahLst/>
              <a:cxnLst/>
              <a:rect l="l" t="t" r="r" b="b"/>
              <a:pathLst>
                <a:path w="13889355" h="7778750">
                  <a:moveTo>
                    <a:pt x="0" y="7778476"/>
                  </a:moveTo>
                  <a:lnTo>
                    <a:pt x="13889359" y="7778476"/>
                  </a:lnTo>
                  <a:lnTo>
                    <a:pt x="13889359" y="0"/>
                  </a:lnTo>
                  <a:lnTo>
                    <a:pt x="0" y="0"/>
                  </a:lnTo>
                  <a:lnTo>
                    <a:pt x="0" y="7778476"/>
                  </a:lnTo>
                  <a:close/>
                </a:path>
              </a:pathLst>
            </a:custGeom>
            <a:ln w="230330">
              <a:solidFill>
                <a:srgbClr val="CDCF2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8" name="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52039" y="2787106"/>
            <a:ext cx="2270746" cy="369366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834718" y="3314772"/>
            <a:ext cx="4444365" cy="897255"/>
            <a:chOff x="834718" y="3314772"/>
            <a:chExt cx="4444365" cy="897255"/>
          </a:xfrm>
        </p:grpSpPr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4718" y="3314772"/>
              <a:ext cx="2591115" cy="36936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4718" y="3578606"/>
              <a:ext cx="2259753" cy="36936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34718" y="3842188"/>
              <a:ext cx="4444230" cy="369617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539339" y="3377453"/>
            <a:ext cx="102870" cy="81724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spc="-50" dirty="0">
                <a:latin typeface="Arial MT"/>
                <a:cs typeface="Arial MT"/>
              </a:rPr>
              <a:t>•</a:t>
            </a:r>
            <a:endParaRPr sz="17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700" spc="-50" dirty="0">
                <a:latin typeface="Arial MT"/>
                <a:cs typeface="Arial MT"/>
              </a:rPr>
              <a:t>•</a:t>
            </a:r>
            <a:endParaRPr sz="17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700" spc="-50" dirty="0">
                <a:latin typeface="Arial MT"/>
                <a:cs typeface="Arial MT"/>
              </a:rPr>
              <a:t>•</a:t>
            </a:r>
            <a:endParaRPr sz="1700">
              <a:latin typeface="Arial MT"/>
              <a:cs typeface="Arial MT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552039" y="4370315"/>
            <a:ext cx="2748280" cy="369570"/>
            <a:chOff x="552039" y="4370315"/>
            <a:chExt cx="2748280" cy="369570"/>
          </a:xfrm>
        </p:grpSpPr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52039" y="4370315"/>
              <a:ext cx="1532327" cy="36936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999375" y="4370315"/>
              <a:ext cx="1300635" cy="369366"/>
            </a:xfrm>
            <a:prstGeom prst="rect">
              <a:avLst/>
            </a:prstGeom>
          </p:spPr>
        </p:pic>
      </p:grpSp>
      <p:pic>
        <p:nvPicPr>
          <p:cNvPr id="27" name="object 2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56557" y="990526"/>
            <a:ext cx="3653044" cy="1124641"/>
          </a:xfrm>
          <a:prstGeom prst="rect">
            <a:avLst/>
          </a:prstGeom>
        </p:spPr>
      </p:pic>
      <p:grpSp>
        <p:nvGrpSpPr>
          <p:cNvPr id="28" name="object 28"/>
          <p:cNvGrpSpPr/>
          <p:nvPr/>
        </p:nvGrpSpPr>
        <p:grpSpPr>
          <a:xfrm>
            <a:off x="531435" y="610585"/>
            <a:ext cx="1515110" cy="246379"/>
            <a:chOff x="531435" y="610585"/>
            <a:chExt cx="1515110" cy="246379"/>
          </a:xfrm>
        </p:grpSpPr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31435" y="610585"/>
              <a:ext cx="849752" cy="24624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30683" y="639481"/>
              <a:ext cx="715867" cy="211066"/>
            </a:xfrm>
            <a:prstGeom prst="rect">
              <a:avLst/>
            </a:prstGeom>
          </p:spPr>
        </p:pic>
      </p:grpSp>
      <p:sp>
        <p:nvSpPr>
          <p:cNvPr id="31" name="object 3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25"/>
              </a:lnSpc>
            </a:pPr>
            <a:r>
              <a:rPr dirty="0"/>
              <a:t>MARRIOTT</a:t>
            </a:r>
            <a:r>
              <a:rPr spc="10" dirty="0"/>
              <a:t> </a:t>
            </a:r>
            <a:r>
              <a:rPr dirty="0"/>
              <a:t>CONFIDENTIAL</a:t>
            </a:r>
            <a:r>
              <a:rPr spc="-15" dirty="0"/>
              <a:t> </a:t>
            </a:r>
            <a:r>
              <a:rPr dirty="0"/>
              <a:t>AND</a:t>
            </a:r>
            <a:r>
              <a:rPr spc="20" dirty="0"/>
              <a:t> </a:t>
            </a:r>
            <a:r>
              <a:rPr dirty="0"/>
              <a:t>PROPRIETARY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04118" y="-18981"/>
            <a:ext cx="2099945" cy="1270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dirty="0">
                <a:latin typeface="Calibri"/>
                <a:cs typeface="Calibri"/>
              </a:rPr>
              <a:t>MARRIOTT</a:t>
            </a:r>
            <a:r>
              <a:rPr sz="650" spc="10" dirty="0">
                <a:latin typeface="Calibri"/>
                <a:cs typeface="Calibri"/>
              </a:rPr>
              <a:t> </a:t>
            </a:r>
            <a:r>
              <a:rPr sz="650" dirty="0">
                <a:latin typeface="Calibri"/>
                <a:cs typeface="Calibri"/>
              </a:rPr>
              <a:t>CONFIDENTIAL AND</a:t>
            </a:r>
            <a:r>
              <a:rPr sz="650" spc="5" dirty="0">
                <a:latin typeface="Calibri"/>
                <a:cs typeface="Calibri"/>
              </a:rPr>
              <a:t> </a:t>
            </a:r>
            <a:r>
              <a:rPr sz="650" dirty="0">
                <a:latin typeface="Calibri"/>
                <a:cs typeface="Calibri"/>
              </a:rPr>
              <a:t>PROPRIETARY </a:t>
            </a:r>
            <a:r>
              <a:rPr sz="650" spc="-10" dirty="0">
                <a:latin typeface="Calibri"/>
                <a:cs typeface="Calibri"/>
              </a:rPr>
              <a:t>INFORMATION</a:t>
            </a:r>
            <a:endParaRPr sz="65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6054" y="342983"/>
            <a:ext cx="1615769" cy="24624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5995" y="868493"/>
            <a:ext cx="8896313" cy="738984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9832189" y="0"/>
            <a:ext cx="10272395" cy="11307445"/>
            <a:chOff x="9832189" y="0"/>
            <a:chExt cx="10272395" cy="11307445"/>
          </a:xfrm>
        </p:grpSpPr>
        <p:sp>
          <p:nvSpPr>
            <p:cNvPr id="6" name="object 6"/>
            <p:cNvSpPr/>
            <p:nvPr/>
          </p:nvSpPr>
          <p:spPr>
            <a:xfrm>
              <a:off x="9832189" y="0"/>
              <a:ext cx="10272395" cy="11307445"/>
            </a:xfrm>
            <a:custGeom>
              <a:avLst/>
              <a:gdLst/>
              <a:ahLst/>
              <a:cxnLst/>
              <a:rect l="l" t="t" r="r" b="b"/>
              <a:pathLst>
                <a:path w="10272394" h="11307445">
                  <a:moveTo>
                    <a:pt x="0" y="0"/>
                  </a:moveTo>
                  <a:lnTo>
                    <a:pt x="0" y="11307143"/>
                  </a:lnTo>
                  <a:lnTo>
                    <a:pt x="10271911" y="11307143"/>
                  </a:lnTo>
                  <a:lnTo>
                    <a:pt x="102719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AB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636528" y="10818925"/>
              <a:ext cx="177145" cy="21106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02304" y="253782"/>
              <a:ext cx="9734193" cy="10799577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388714" y="2230752"/>
            <a:ext cx="8895715" cy="867410"/>
            <a:chOff x="388714" y="2230752"/>
            <a:chExt cx="8895715" cy="867410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8714" y="2230752"/>
              <a:ext cx="2562114" cy="42213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8714" y="2616451"/>
              <a:ext cx="8652162" cy="28016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67610" y="2616451"/>
              <a:ext cx="316600" cy="28016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8714" y="2817530"/>
              <a:ext cx="3417269" cy="280417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388714" y="3185892"/>
            <a:ext cx="8823325" cy="867410"/>
            <a:chOff x="388714" y="3185892"/>
            <a:chExt cx="8823325" cy="867410"/>
          </a:xfrm>
        </p:grpSpPr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8714" y="3185892"/>
              <a:ext cx="3497885" cy="42213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8714" y="3571591"/>
              <a:ext cx="8823235" cy="28016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88714" y="3772607"/>
              <a:ext cx="1611058" cy="280165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388714" y="4140717"/>
            <a:ext cx="8726805" cy="1068070"/>
            <a:chOff x="388714" y="4140717"/>
            <a:chExt cx="8726805" cy="1068070"/>
          </a:xfrm>
        </p:grpSpPr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88714" y="4140717"/>
              <a:ext cx="3171234" cy="42213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88714" y="4526417"/>
              <a:ext cx="8726392" cy="28016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88714" y="4727432"/>
              <a:ext cx="2989064" cy="28016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301162" y="4727432"/>
              <a:ext cx="140711" cy="28016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371517" y="4727432"/>
              <a:ext cx="5302631" cy="28016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88714" y="4928197"/>
              <a:ext cx="6172862" cy="28041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86321" y="4928197"/>
              <a:ext cx="316600" cy="28041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644621" y="4928197"/>
              <a:ext cx="512590" cy="28041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071780" y="4928197"/>
              <a:ext cx="140711" cy="28041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142135" y="4928197"/>
              <a:ext cx="228027" cy="28041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294154" y="4928197"/>
              <a:ext cx="140711" cy="28041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364509" y="4928197"/>
              <a:ext cx="203528" cy="28041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466273" y="4928197"/>
              <a:ext cx="140711" cy="28041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536629" y="4928197"/>
              <a:ext cx="1001216" cy="280417"/>
            </a:xfrm>
            <a:prstGeom prst="rect">
              <a:avLst/>
            </a:prstGeom>
          </p:spPr>
        </p:pic>
      </p:grpSp>
      <p:grpSp>
        <p:nvGrpSpPr>
          <p:cNvPr id="33" name="object 33"/>
          <p:cNvGrpSpPr/>
          <p:nvPr/>
        </p:nvGrpSpPr>
        <p:grpSpPr>
          <a:xfrm>
            <a:off x="388714" y="5296768"/>
            <a:ext cx="8887460" cy="867410"/>
            <a:chOff x="388714" y="5296768"/>
            <a:chExt cx="8887460" cy="867410"/>
          </a:xfrm>
        </p:grpSpPr>
        <p:pic>
          <p:nvPicPr>
            <p:cNvPr id="34" name="object 3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88714" y="5296768"/>
              <a:ext cx="3791661" cy="42213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88714" y="5682467"/>
              <a:ext cx="8266463" cy="28016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579399" y="5682467"/>
              <a:ext cx="140711" cy="28016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649755" y="5682467"/>
              <a:ext cx="626133" cy="28016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88714" y="5883483"/>
              <a:ext cx="5437060" cy="280165"/>
            </a:xfrm>
            <a:prstGeom prst="rect">
              <a:avLst/>
            </a:prstGeom>
          </p:spPr>
        </p:pic>
      </p:grpSp>
      <p:grpSp>
        <p:nvGrpSpPr>
          <p:cNvPr id="39" name="object 39"/>
          <p:cNvGrpSpPr/>
          <p:nvPr/>
        </p:nvGrpSpPr>
        <p:grpSpPr>
          <a:xfrm>
            <a:off x="388714" y="6226466"/>
            <a:ext cx="8891270" cy="1709420"/>
            <a:chOff x="388714" y="6226466"/>
            <a:chExt cx="8891270" cy="1709420"/>
          </a:xfrm>
        </p:grpSpPr>
        <p:pic>
          <p:nvPicPr>
            <p:cNvPr id="40" name="object 4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88714" y="6226466"/>
              <a:ext cx="688814" cy="42213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05325" y="6226466"/>
              <a:ext cx="226142" cy="42213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18396" y="6226466"/>
              <a:ext cx="363713" cy="42213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260851" y="6226466"/>
              <a:ext cx="226142" cy="422133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373922" y="6226466"/>
              <a:ext cx="319112" cy="42213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533478" y="6226466"/>
              <a:ext cx="221117" cy="422133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644037" y="6226466"/>
              <a:ext cx="2318592" cy="422133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88714" y="6612166"/>
              <a:ext cx="8831088" cy="28016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88714" y="6813181"/>
              <a:ext cx="4968128" cy="280165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88714" y="7068430"/>
              <a:ext cx="2069311" cy="42213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88714" y="7454129"/>
              <a:ext cx="8891078" cy="280165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88714" y="7655145"/>
              <a:ext cx="3815846" cy="280165"/>
            </a:xfrm>
            <a:prstGeom prst="rect">
              <a:avLst/>
            </a:prstGeom>
          </p:spPr>
        </p:pic>
      </p:grpSp>
      <p:grpSp>
        <p:nvGrpSpPr>
          <p:cNvPr id="52" name="object 52"/>
          <p:cNvGrpSpPr/>
          <p:nvPr/>
        </p:nvGrpSpPr>
        <p:grpSpPr>
          <a:xfrm>
            <a:off x="388714" y="8023255"/>
            <a:ext cx="8898890" cy="1772285"/>
            <a:chOff x="388714" y="8023255"/>
            <a:chExt cx="8898890" cy="1772285"/>
          </a:xfrm>
        </p:grpSpPr>
        <p:pic>
          <p:nvPicPr>
            <p:cNvPr id="53" name="object 5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88714" y="8023255"/>
              <a:ext cx="2097579" cy="422133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88714" y="8408954"/>
              <a:ext cx="8645253" cy="280165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88714" y="8609970"/>
              <a:ext cx="495713" cy="280165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88714" y="8927575"/>
              <a:ext cx="3886830" cy="42238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88714" y="9313839"/>
              <a:ext cx="8898616" cy="280165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88714" y="9514855"/>
              <a:ext cx="841795" cy="280165"/>
            </a:xfrm>
            <a:prstGeom prst="rect">
              <a:avLst/>
            </a:prstGeom>
          </p:spPr>
        </p:pic>
      </p:grpSp>
      <p:sp>
        <p:nvSpPr>
          <p:cNvPr id="59" name="object 5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25"/>
              </a:lnSpc>
            </a:pPr>
            <a:r>
              <a:rPr dirty="0"/>
              <a:t>MARRIOTT</a:t>
            </a:r>
            <a:r>
              <a:rPr spc="10" dirty="0"/>
              <a:t> </a:t>
            </a:r>
            <a:r>
              <a:rPr dirty="0"/>
              <a:t>CONFIDENTIAL</a:t>
            </a:r>
            <a:r>
              <a:rPr spc="-15" dirty="0"/>
              <a:t> </a:t>
            </a:r>
            <a:r>
              <a:rPr dirty="0"/>
              <a:t>AND</a:t>
            </a:r>
            <a:r>
              <a:rPr spc="20" dirty="0"/>
              <a:t> </a:t>
            </a:r>
            <a:r>
              <a:rPr dirty="0"/>
              <a:t>PROPRIETARY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BC714D-0CBC-9C30-323E-0C5984702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05" y="473075"/>
            <a:ext cx="18093690" cy="677108"/>
          </a:xfrm>
        </p:spPr>
        <p:txBody>
          <a:bodyPr/>
          <a:lstStyle/>
          <a:p>
            <a:pPr algn="ctr"/>
            <a:r>
              <a:rPr lang="it-IT" sz="4400" b="1" dirty="0">
                <a:latin typeface="W Supreme Medium" panose="020B0604010101010103"/>
                <a:cs typeface="Arial" panose="020B0604020202020204" pitchFamily="34" charset="0"/>
              </a:rPr>
              <a:t>MEET OUR SALES TEAM </a:t>
            </a:r>
          </a:p>
        </p:txBody>
      </p:sp>
      <p:pic>
        <p:nvPicPr>
          <p:cNvPr id="1026" name="Picture 2" descr="Profile photo of Lucas Emilio Ambrosione">
            <a:extLst>
              <a:ext uri="{FF2B5EF4-FFF2-40B4-BE49-F238E27FC236}">
                <a16:creationId xmlns:a16="http://schemas.microsoft.com/office/drawing/2014/main" id="{00E08E13-38E4-C391-5B17-777F86320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50" y="2169835"/>
            <a:ext cx="47244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 descr="Immagine che contiene vestiti, persona, cielo, sorriso&#10;&#10;Descrizione generata automaticamente">
            <a:extLst>
              <a:ext uri="{FF2B5EF4-FFF2-40B4-BE49-F238E27FC236}">
                <a16:creationId xmlns:a16="http://schemas.microsoft.com/office/drawing/2014/main" id="{82F705C9-D974-D24F-DAA8-BBFF9764B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2" t="5001" r="19313" b="28750"/>
          <a:stretch/>
        </p:blipFill>
        <p:spPr>
          <a:xfrm rot="5400000">
            <a:off x="10585446" y="2363484"/>
            <a:ext cx="4724401" cy="433710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D043257-55C9-1BB0-4637-51044A77A328}"/>
              </a:ext>
            </a:extLst>
          </p:cNvPr>
          <p:cNvSpPr txBox="1"/>
          <p:nvPr/>
        </p:nvSpPr>
        <p:spPr>
          <a:xfrm>
            <a:off x="3159125" y="7311706"/>
            <a:ext cx="58610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latin typeface="W Supreme Medium" panose="020B0604010101010103"/>
                <a:cs typeface="Arial" panose="020B0604020202020204" pitchFamily="34" charset="0"/>
              </a:rPr>
              <a:t>Lucas </a:t>
            </a:r>
            <a:r>
              <a:rPr lang="it-IT" sz="3200" dirty="0" err="1">
                <a:latin typeface="W Supreme Medium" panose="020B0604010101010103"/>
                <a:cs typeface="Arial" panose="020B0604020202020204" pitchFamily="34" charset="0"/>
              </a:rPr>
              <a:t>Ambrosione</a:t>
            </a:r>
            <a:r>
              <a:rPr lang="it-IT" sz="3200" dirty="0">
                <a:latin typeface="W Supreme Medium" panose="020B0604010101010103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it-IT" sz="3200" dirty="0">
                <a:latin typeface="W Supreme Medium" panose="020B0604010101010103"/>
                <a:cs typeface="Arial" panose="020B0604020202020204" pitchFamily="34" charset="0"/>
              </a:rPr>
              <a:t>Director of Sales &amp; Distribution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889C723-CB35-6020-760A-286CD5899CB5}"/>
              </a:ext>
            </a:extLst>
          </p:cNvPr>
          <p:cNvSpPr txBox="1"/>
          <p:nvPr/>
        </p:nvSpPr>
        <p:spPr>
          <a:xfrm>
            <a:off x="10585448" y="7313453"/>
            <a:ext cx="4724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latin typeface="W Supreme Medium" panose="020B0604010101010103"/>
              </a:rPr>
              <a:t>Valentina Marchesano</a:t>
            </a:r>
          </a:p>
          <a:p>
            <a:pPr algn="ctr"/>
            <a:r>
              <a:rPr lang="it-IT" sz="3200" dirty="0">
                <a:latin typeface="W Supreme Medium" panose="020B0604010101010103"/>
              </a:rPr>
              <a:t>Senior Sales Manager </a:t>
            </a: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2F0611C0-23DE-4093-9C71-DB56BC226909}"/>
              </a:ext>
            </a:extLst>
          </p:cNvPr>
          <p:cNvSpPr txBox="1"/>
          <p:nvPr/>
        </p:nvSpPr>
        <p:spPr>
          <a:xfrm>
            <a:off x="3721099" y="9101170"/>
            <a:ext cx="5105401" cy="811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350"/>
              </a:lnSpc>
            </a:pPr>
            <a:r>
              <a:rPr lang="en-US" sz="2400" kern="0" dirty="0">
                <a:latin typeface="W Supreme Medium" panose="020B0604010101010103" pitchFamily="34" charset="0"/>
                <a:ea typeface="Arial" charset="0"/>
                <a:cs typeface="W Supreme Medium" panose="020B06040101010101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lucas.ambrosione@whotels.com</a:t>
            </a:r>
            <a:br>
              <a:rPr lang="en-US" sz="2400" kern="0" dirty="0">
                <a:latin typeface="W Supreme Medium" panose="020B0604010101010103" pitchFamily="34" charset="0"/>
                <a:ea typeface="Arial" charset="0"/>
                <a:cs typeface="W Supreme Medium" panose="020B0604010101010103" pitchFamily="34" charset="0"/>
              </a:rPr>
            </a:br>
            <a:endParaRPr lang="en-US" sz="2400" kern="0" dirty="0">
              <a:latin typeface="W Supreme Medium" panose="020B0604010101010103" pitchFamily="34" charset="0"/>
              <a:ea typeface="Arial" charset="0"/>
              <a:cs typeface="W Supreme Medium" panose="020B0604010101010103" pitchFamily="34" charset="0"/>
            </a:endParaRPr>
          </a:p>
          <a:p>
            <a:pPr algn="ctr">
              <a:lnSpc>
                <a:spcPts val="1350"/>
              </a:lnSpc>
            </a:pPr>
            <a:r>
              <a:rPr lang="en-US" sz="2400" kern="0" dirty="0">
                <a:latin typeface="W Supreme Medium" panose="020B0604010101010103" pitchFamily="34" charset="0"/>
                <a:ea typeface="Arial" charset="0"/>
                <a:cs typeface="W Supreme Medium" panose="020B0604010101010103" pitchFamily="34" charset="0"/>
              </a:rPr>
              <a:t>+393357375958</a:t>
            </a:r>
            <a:br>
              <a:rPr lang="en-US" sz="2400" kern="0" dirty="0">
                <a:solidFill>
                  <a:schemeClr val="bg1">
                    <a:lumMod val="50000"/>
                  </a:schemeClr>
                </a:solidFill>
                <a:latin typeface="W Supreme Medium" panose="020B0604010101010103" pitchFamily="34" charset="0"/>
                <a:ea typeface="Arial" charset="0"/>
                <a:cs typeface="W Supreme Medium" panose="020B0604010101010103" pitchFamily="34" charset="0"/>
              </a:rPr>
            </a:br>
            <a:endParaRPr lang="en-US" sz="1350" b="1" dirty="0">
              <a:solidFill>
                <a:schemeClr val="bg2">
                  <a:lumMod val="25000"/>
                </a:schemeClr>
              </a:solidFill>
              <a:latin typeface="W Supreme Medium" panose="020B0604010101010103" pitchFamily="34" charset="0"/>
              <a:ea typeface="Arial" charset="0"/>
              <a:cs typeface="W Supreme Medium" panose="020B0604010101010103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9BFB5AD-20F0-0839-8A2C-CF85114C83AD}"/>
              </a:ext>
            </a:extLst>
          </p:cNvPr>
          <p:cNvSpPr txBox="1"/>
          <p:nvPr/>
        </p:nvSpPr>
        <p:spPr>
          <a:xfrm>
            <a:off x="10585448" y="9101170"/>
            <a:ext cx="4953001" cy="802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350"/>
              </a:lnSpc>
            </a:pPr>
            <a:r>
              <a:rPr lang="en-US" sz="2400" dirty="0">
                <a:solidFill>
                  <a:schemeClr val="tx1"/>
                </a:solidFill>
                <a:latin typeface="W Supreme Medium" panose="020B0604010101010103" pitchFamily="34" charset="0"/>
                <a:ea typeface="Arial" charset="0"/>
                <a:cs typeface="W Supreme Medium" panose="020B06040101010101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valentina.marchesano</a:t>
            </a:r>
            <a:r>
              <a:rPr lang="en-US" sz="2400" kern="0" dirty="0">
                <a:solidFill>
                  <a:schemeClr val="tx1"/>
                </a:solidFill>
                <a:latin typeface="W Supreme Medium" panose="020B0604010101010103" pitchFamily="34" charset="0"/>
                <a:ea typeface="Arial" charset="0"/>
                <a:cs typeface="W Supreme Medium" panose="020B06040101010101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@whotels.com</a:t>
            </a:r>
            <a:br>
              <a:rPr lang="en-US" sz="2400" kern="0" dirty="0">
                <a:solidFill>
                  <a:schemeClr val="bg1">
                    <a:lumMod val="50000"/>
                  </a:schemeClr>
                </a:solidFill>
                <a:latin typeface="W Supreme Medium" panose="020B0604010101010103" pitchFamily="34" charset="0"/>
                <a:ea typeface="Arial" charset="0"/>
                <a:cs typeface="W Supreme Medium" panose="020B0604010101010103" pitchFamily="34" charset="0"/>
              </a:rPr>
            </a:br>
            <a:endParaRPr lang="en-US" sz="2400" kern="0" dirty="0">
              <a:latin typeface="W Supreme Medium" panose="020B0604010101010103" pitchFamily="34" charset="0"/>
              <a:ea typeface="Arial" charset="0"/>
              <a:cs typeface="W Supreme Medium" panose="020B0604010101010103" pitchFamily="34" charset="0"/>
            </a:endParaRPr>
          </a:p>
          <a:p>
            <a:pPr algn="ctr">
              <a:lnSpc>
                <a:spcPts val="1350"/>
              </a:lnSpc>
            </a:pPr>
            <a:r>
              <a:rPr lang="en-US" sz="2400" kern="0" dirty="0">
                <a:latin typeface="W Supreme Medium" panose="020B0604010101010103" pitchFamily="34" charset="0"/>
                <a:ea typeface="Arial" charset="0"/>
                <a:cs typeface="W Supreme Medium" panose="020B0604010101010103" pitchFamily="34" charset="0"/>
              </a:rPr>
              <a:t>+393316779391</a:t>
            </a:r>
            <a:br>
              <a:rPr lang="en-US" sz="1800" kern="0" dirty="0">
                <a:solidFill>
                  <a:schemeClr val="bg1">
                    <a:lumMod val="50000"/>
                  </a:schemeClr>
                </a:solidFill>
                <a:latin typeface="W Supreme Medium" panose="020B0604010101010103" pitchFamily="34" charset="0"/>
                <a:ea typeface="Arial" charset="0"/>
                <a:cs typeface="W Supreme Medium" panose="020B0604010101010103" pitchFamily="34" charset="0"/>
              </a:rPr>
            </a:br>
            <a:endParaRPr lang="en-US" sz="1100" b="1" dirty="0">
              <a:solidFill>
                <a:schemeClr val="bg2">
                  <a:lumMod val="25000"/>
                </a:schemeClr>
              </a:solidFill>
              <a:latin typeface="W Supreme Medium" panose="020B0604010101010103" pitchFamily="34" charset="0"/>
              <a:ea typeface="Arial" charset="0"/>
              <a:cs typeface="W Supreme Medium" panose="020B06040101010101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566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"/>
            <a:ext cx="20104100" cy="11307445"/>
          </a:xfrm>
          <a:custGeom>
            <a:avLst/>
            <a:gdLst/>
            <a:ahLst/>
            <a:cxnLst/>
            <a:rect l="l" t="t" r="r" b="b"/>
            <a:pathLst>
              <a:path w="20104100" h="11307445">
                <a:moveTo>
                  <a:pt x="20104099" y="0"/>
                </a:moveTo>
                <a:lnTo>
                  <a:pt x="0" y="0"/>
                </a:lnTo>
                <a:lnTo>
                  <a:pt x="0" y="11307142"/>
                </a:lnTo>
                <a:lnTo>
                  <a:pt x="20104099" y="11307142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9569" y="10897702"/>
            <a:ext cx="205678" cy="15059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35802" y="10984109"/>
            <a:ext cx="25400" cy="63500"/>
          </a:xfrm>
          <a:custGeom>
            <a:avLst/>
            <a:gdLst/>
            <a:ahLst/>
            <a:cxnLst/>
            <a:rect l="l" t="t" r="r" b="b"/>
            <a:pathLst>
              <a:path w="25400" h="63500">
                <a:moveTo>
                  <a:pt x="0" y="62913"/>
                </a:moveTo>
                <a:lnTo>
                  <a:pt x="25266" y="62913"/>
                </a:lnTo>
                <a:lnTo>
                  <a:pt x="25266" y="0"/>
                </a:lnTo>
                <a:lnTo>
                  <a:pt x="0" y="0"/>
                </a:lnTo>
                <a:lnTo>
                  <a:pt x="0" y="62913"/>
                </a:lnTo>
                <a:close/>
              </a:path>
            </a:pathLst>
          </a:custGeom>
          <a:solidFill>
            <a:srgbClr val="ECEB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35802" y="10900512"/>
            <a:ext cx="509905" cy="149225"/>
            <a:chOff x="735802" y="10900512"/>
            <a:chExt cx="509905" cy="149225"/>
          </a:xfrm>
        </p:grpSpPr>
        <p:sp>
          <p:nvSpPr>
            <p:cNvPr id="6" name="object 6"/>
            <p:cNvSpPr/>
            <p:nvPr/>
          </p:nvSpPr>
          <p:spPr>
            <a:xfrm>
              <a:off x="735799" y="10903231"/>
              <a:ext cx="107950" cy="144145"/>
            </a:xfrm>
            <a:custGeom>
              <a:avLst/>
              <a:gdLst/>
              <a:ahLst/>
              <a:cxnLst/>
              <a:rect l="l" t="t" r="r" b="b"/>
              <a:pathLst>
                <a:path w="107950" h="144145">
                  <a:moveTo>
                    <a:pt x="107924" y="0"/>
                  </a:moveTo>
                  <a:lnTo>
                    <a:pt x="82664" y="0"/>
                  </a:lnTo>
                  <a:lnTo>
                    <a:pt x="82664" y="56489"/>
                  </a:lnTo>
                  <a:lnTo>
                    <a:pt x="25260" y="56489"/>
                  </a:lnTo>
                  <a:lnTo>
                    <a:pt x="25260" y="0"/>
                  </a:lnTo>
                  <a:lnTo>
                    <a:pt x="0" y="0"/>
                  </a:lnTo>
                  <a:lnTo>
                    <a:pt x="0" y="56489"/>
                  </a:lnTo>
                  <a:lnTo>
                    <a:pt x="0" y="80886"/>
                  </a:lnTo>
                  <a:lnTo>
                    <a:pt x="82664" y="80886"/>
                  </a:lnTo>
                  <a:lnTo>
                    <a:pt x="82664" y="143802"/>
                  </a:lnTo>
                  <a:lnTo>
                    <a:pt x="107924" y="143802"/>
                  </a:lnTo>
                  <a:lnTo>
                    <a:pt x="107924" y="80886"/>
                  </a:lnTo>
                  <a:lnTo>
                    <a:pt x="107924" y="56489"/>
                  </a:lnTo>
                  <a:lnTo>
                    <a:pt x="107924" y="0"/>
                  </a:lnTo>
                  <a:close/>
                </a:path>
              </a:pathLst>
            </a:custGeom>
            <a:solidFill>
              <a:srgbClr val="ECEB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7514" y="10900512"/>
              <a:ext cx="253721" cy="14891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67765" y="10903231"/>
              <a:ext cx="77470" cy="144145"/>
            </a:xfrm>
            <a:custGeom>
              <a:avLst/>
              <a:gdLst/>
              <a:ahLst/>
              <a:cxnLst/>
              <a:rect l="l" t="t" r="r" b="b"/>
              <a:pathLst>
                <a:path w="77469" h="144145">
                  <a:moveTo>
                    <a:pt x="77419" y="0"/>
                  </a:moveTo>
                  <a:lnTo>
                    <a:pt x="0" y="0"/>
                  </a:lnTo>
                  <a:lnTo>
                    <a:pt x="0" y="23101"/>
                  </a:lnTo>
                  <a:lnTo>
                    <a:pt x="0" y="56489"/>
                  </a:lnTo>
                  <a:lnTo>
                    <a:pt x="0" y="79603"/>
                  </a:lnTo>
                  <a:lnTo>
                    <a:pt x="0" y="119405"/>
                  </a:lnTo>
                  <a:lnTo>
                    <a:pt x="0" y="143802"/>
                  </a:lnTo>
                  <a:lnTo>
                    <a:pt x="77419" y="143802"/>
                  </a:lnTo>
                  <a:lnTo>
                    <a:pt x="77419" y="119405"/>
                  </a:lnTo>
                  <a:lnTo>
                    <a:pt x="24968" y="119405"/>
                  </a:lnTo>
                  <a:lnTo>
                    <a:pt x="24968" y="79603"/>
                  </a:lnTo>
                  <a:lnTo>
                    <a:pt x="76619" y="79603"/>
                  </a:lnTo>
                  <a:lnTo>
                    <a:pt x="76619" y="56489"/>
                  </a:lnTo>
                  <a:lnTo>
                    <a:pt x="24968" y="56489"/>
                  </a:lnTo>
                  <a:lnTo>
                    <a:pt x="24968" y="23101"/>
                  </a:lnTo>
                  <a:lnTo>
                    <a:pt x="77419" y="23101"/>
                  </a:lnTo>
                  <a:lnTo>
                    <a:pt x="77419" y="0"/>
                  </a:lnTo>
                  <a:close/>
                </a:path>
              </a:pathLst>
            </a:custGeom>
            <a:solidFill>
              <a:srgbClr val="ECEB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291610" y="10900512"/>
            <a:ext cx="196215" cy="149225"/>
            <a:chOff x="1291610" y="10900512"/>
            <a:chExt cx="196215" cy="149225"/>
          </a:xfrm>
        </p:grpSpPr>
        <p:sp>
          <p:nvSpPr>
            <p:cNvPr id="10" name="object 10"/>
            <p:cNvSpPr/>
            <p:nvPr/>
          </p:nvSpPr>
          <p:spPr>
            <a:xfrm>
              <a:off x="1291602" y="10903231"/>
              <a:ext cx="70485" cy="144145"/>
            </a:xfrm>
            <a:custGeom>
              <a:avLst/>
              <a:gdLst/>
              <a:ahLst/>
              <a:cxnLst/>
              <a:rect l="l" t="t" r="r" b="b"/>
              <a:pathLst>
                <a:path w="70484" h="144145">
                  <a:moveTo>
                    <a:pt x="70281" y="119405"/>
                  </a:moveTo>
                  <a:lnTo>
                    <a:pt x="25260" y="119405"/>
                  </a:lnTo>
                  <a:lnTo>
                    <a:pt x="25260" y="0"/>
                  </a:lnTo>
                  <a:lnTo>
                    <a:pt x="0" y="0"/>
                  </a:lnTo>
                  <a:lnTo>
                    <a:pt x="0" y="119405"/>
                  </a:lnTo>
                  <a:lnTo>
                    <a:pt x="0" y="143802"/>
                  </a:lnTo>
                  <a:lnTo>
                    <a:pt x="70281" y="143802"/>
                  </a:lnTo>
                  <a:lnTo>
                    <a:pt x="70281" y="119405"/>
                  </a:lnTo>
                  <a:close/>
                </a:path>
              </a:pathLst>
            </a:custGeom>
            <a:solidFill>
              <a:srgbClr val="ECEB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92938" y="10900512"/>
              <a:ext cx="94482" cy="148912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04656" y="10874205"/>
            <a:ext cx="2360366" cy="158300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0" y="0"/>
            <a:ext cx="20104100" cy="11307445"/>
            <a:chOff x="0" y="0"/>
            <a:chExt cx="20104100" cy="11307445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09277" y="10874205"/>
              <a:ext cx="2133280" cy="1583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20104100" cy="1130714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04118" y="-18981"/>
            <a:ext cx="2099945" cy="1270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dirty="0">
                <a:latin typeface="Calibri"/>
                <a:cs typeface="Calibri"/>
              </a:rPr>
              <a:t>MARRIOTT</a:t>
            </a:r>
            <a:r>
              <a:rPr sz="650" spc="10" dirty="0">
                <a:latin typeface="Calibri"/>
                <a:cs typeface="Calibri"/>
              </a:rPr>
              <a:t> </a:t>
            </a:r>
            <a:r>
              <a:rPr sz="650" dirty="0">
                <a:latin typeface="Calibri"/>
                <a:cs typeface="Calibri"/>
              </a:rPr>
              <a:t>CONFIDENTIAL AND</a:t>
            </a:r>
            <a:r>
              <a:rPr sz="650" spc="5" dirty="0">
                <a:latin typeface="Calibri"/>
                <a:cs typeface="Calibri"/>
              </a:rPr>
              <a:t> </a:t>
            </a:r>
            <a:r>
              <a:rPr sz="650" dirty="0">
                <a:latin typeface="Calibri"/>
                <a:cs typeface="Calibri"/>
              </a:rPr>
              <a:t>PROPRIETARY </a:t>
            </a:r>
            <a:r>
              <a:rPr sz="650" spc="-10" dirty="0">
                <a:latin typeface="Calibri"/>
                <a:cs typeface="Calibri"/>
              </a:rPr>
              <a:t>INFORMATION</a:t>
            </a:r>
            <a:endParaRPr sz="65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6054" y="342983"/>
            <a:ext cx="1615769" cy="24624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24646" y="869875"/>
            <a:ext cx="3286125" cy="1221740"/>
            <a:chOff x="424646" y="869875"/>
            <a:chExt cx="3286125" cy="122174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4646" y="869875"/>
              <a:ext cx="3285562" cy="7389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4646" y="1352878"/>
              <a:ext cx="3069679" cy="738733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424646" y="2619027"/>
            <a:ext cx="9171305" cy="633730"/>
            <a:chOff x="424646" y="2619027"/>
            <a:chExt cx="9171305" cy="63373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4646" y="2619027"/>
              <a:ext cx="831075" cy="36961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87459" y="2619027"/>
              <a:ext cx="269486" cy="36961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16114" y="2619027"/>
              <a:ext cx="428833" cy="36961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87994" y="2619027"/>
              <a:ext cx="497828" cy="36961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36511" y="2619027"/>
              <a:ext cx="303408" cy="36961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89037" y="2619027"/>
              <a:ext cx="1026018" cy="36961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462707" y="2619027"/>
              <a:ext cx="828248" cy="36961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249182" y="2619027"/>
              <a:ext cx="457311" cy="36961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528092" y="2619027"/>
              <a:ext cx="952626" cy="36961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425125" y="2619027"/>
              <a:ext cx="791793" cy="36961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154121" y="2619027"/>
              <a:ext cx="337329" cy="36961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29262" y="2619027"/>
              <a:ext cx="428833" cy="36961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801141" y="2619027"/>
              <a:ext cx="873476" cy="36961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627819" y="2619027"/>
              <a:ext cx="1149768" cy="36961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725868" y="2619027"/>
              <a:ext cx="869676" cy="36961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24646" y="2883321"/>
              <a:ext cx="641994" cy="36936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26437" y="2883321"/>
              <a:ext cx="855385" cy="36936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839504" y="2883321"/>
              <a:ext cx="268858" cy="36936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022931" y="2883321"/>
              <a:ext cx="597017" cy="36936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569443" y="2883321"/>
              <a:ext cx="522641" cy="36936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004140" y="2883321"/>
              <a:ext cx="816982" cy="36936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768000" y="2883321"/>
              <a:ext cx="813486" cy="36936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513015" y="2883321"/>
              <a:ext cx="477412" cy="36936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946456" y="2883321"/>
              <a:ext cx="436581" cy="36936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344718" y="2883321"/>
              <a:ext cx="788861" cy="369366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072459" y="2883321"/>
              <a:ext cx="1227976" cy="369366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198148" y="2883321"/>
              <a:ext cx="95482" cy="369366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424646" y="3410987"/>
            <a:ext cx="9213215" cy="633730"/>
            <a:chOff x="424646" y="3410987"/>
            <a:chExt cx="9213215" cy="633730"/>
          </a:xfrm>
        </p:grpSpPr>
        <p:pic>
          <p:nvPicPr>
            <p:cNvPr id="36" name="object 3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24646" y="3410987"/>
              <a:ext cx="4240387" cy="36936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519297" y="3410987"/>
              <a:ext cx="5118052" cy="36936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24646" y="3674821"/>
              <a:ext cx="2104730" cy="369366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442552" y="3674821"/>
              <a:ext cx="185939" cy="369366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535522" y="3674821"/>
              <a:ext cx="734336" cy="369366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217719" y="3674821"/>
              <a:ext cx="1203687" cy="369366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360997" y="3674821"/>
              <a:ext cx="307177" cy="369366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614780" y="3674821"/>
              <a:ext cx="430508" cy="369366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986659" y="3674821"/>
              <a:ext cx="431870" cy="369366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332155" y="3674821"/>
              <a:ext cx="108046" cy="369366"/>
            </a:xfrm>
            <a:prstGeom prst="rect">
              <a:avLst/>
            </a:prstGeom>
          </p:spPr>
        </p:pic>
      </p:grpSp>
      <p:grpSp>
        <p:nvGrpSpPr>
          <p:cNvPr id="46" name="object 46"/>
          <p:cNvGrpSpPr/>
          <p:nvPr/>
        </p:nvGrpSpPr>
        <p:grpSpPr>
          <a:xfrm>
            <a:off x="424646" y="4202488"/>
            <a:ext cx="9186545" cy="897255"/>
            <a:chOff x="424646" y="4202488"/>
            <a:chExt cx="9186545" cy="897255"/>
          </a:xfrm>
        </p:grpSpPr>
        <p:pic>
          <p:nvPicPr>
            <p:cNvPr id="47" name="object 4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24646" y="4202488"/>
              <a:ext cx="615611" cy="369366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966132" y="4202488"/>
              <a:ext cx="412417" cy="369366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331939" y="4202488"/>
              <a:ext cx="807623" cy="369366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079467" y="4202488"/>
              <a:ext cx="1067896" cy="369366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098366" y="4202488"/>
              <a:ext cx="339214" cy="369366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381045" y="4202488"/>
              <a:ext cx="1169137" cy="369366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509246" y="4202488"/>
              <a:ext cx="1245460" cy="369366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5676709" y="4202488"/>
              <a:ext cx="291473" cy="369366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5878981" y="4202488"/>
              <a:ext cx="1210597" cy="369366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7034822" y="4202488"/>
              <a:ext cx="977795" cy="369366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7944419" y="4202488"/>
              <a:ext cx="767378" cy="369366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8583901" y="4202488"/>
              <a:ext cx="92969" cy="369366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24646" y="4466070"/>
              <a:ext cx="457311" cy="369617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741246" y="4466070"/>
              <a:ext cx="7489307" cy="369617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121564" y="4466070"/>
              <a:ext cx="185939" cy="369617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8214534" y="4466070"/>
              <a:ext cx="1396055" cy="369617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24646" y="4730364"/>
              <a:ext cx="511962" cy="369366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880700" y="4730364"/>
              <a:ext cx="684762" cy="36936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500290" y="4730364"/>
              <a:ext cx="899964" cy="369366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2314404" y="4730364"/>
              <a:ext cx="535518" cy="369366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2793073" y="4730364"/>
              <a:ext cx="973492" cy="369366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3693875" y="4730364"/>
              <a:ext cx="665446" cy="369366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4315768" y="4730364"/>
              <a:ext cx="787102" cy="369366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990428" y="4730364"/>
              <a:ext cx="95482" cy="369366"/>
            </a:xfrm>
            <a:prstGeom prst="rect">
              <a:avLst/>
            </a:prstGeom>
          </p:spPr>
        </p:pic>
      </p:grpSp>
      <p:grpSp>
        <p:nvGrpSpPr>
          <p:cNvPr id="71" name="object 71"/>
          <p:cNvGrpSpPr/>
          <p:nvPr/>
        </p:nvGrpSpPr>
        <p:grpSpPr>
          <a:xfrm>
            <a:off x="424646" y="5258030"/>
            <a:ext cx="9187815" cy="633730"/>
            <a:chOff x="424646" y="5258030"/>
            <a:chExt cx="9187815" cy="633730"/>
          </a:xfrm>
        </p:grpSpPr>
        <p:pic>
          <p:nvPicPr>
            <p:cNvPr id="72" name="object 72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424646" y="5258030"/>
              <a:ext cx="1807781" cy="369366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2185000" y="5258030"/>
              <a:ext cx="1567389" cy="369366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3712721" y="5258030"/>
              <a:ext cx="520966" cy="369366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4170032" y="5258030"/>
              <a:ext cx="654306" cy="369366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4783130" y="5258030"/>
              <a:ext cx="1641859" cy="369366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6382777" y="5258030"/>
              <a:ext cx="741664" cy="369366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7086333" y="5258030"/>
              <a:ext cx="727426" cy="369366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7652946" y="5258030"/>
              <a:ext cx="1959370" cy="369366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24646" y="5521864"/>
              <a:ext cx="307177" cy="369366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678428" y="5521864"/>
              <a:ext cx="759840" cy="369366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393500" y="5521864"/>
              <a:ext cx="1236247" cy="369366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2578238" y="5521864"/>
              <a:ext cx="670890" cy="369366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3185054" y="5521864"/>
              <a:ext cx="1551591" cy="369366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4653727" y="5521864"/>
              <a:ext cx="581940" cy="369366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5188931" y="5521864"/>
              <a:ext cx="386327" cy="369366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5495480" y="5521864"/>
              <a:ext cx="1152805" cy="369366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6596356" y="5521864"/>
              <a:ext cx="1154061" cy="369366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704456" y="5521864"/>
              <a:ext cx="1203687" cy="369366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798737" y="5521864"/>
              <a:ext cx="108046" cy="369366"/>
            </a:xfrm>
            <a:prstGeom prst="rect">
              <a:avLst/>
            </a:prstGeom>
          </p:spPr>
        </p:pic>
      </p:grpSp>
      <p:pic>
        <p:nvPicPr>
          <p:cNvPr id="91" name="object 91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8513545" y="6049530"/>
            <a:ext cx="1094489" cy="369366"/>
          </a:xfrm>
          <a:prstGeom prst="rect">
            <a:avLst/>
          </a:prstGeom>
        </p:spPr>
      </p:pic>
      <p:grpSp>
        <p:nvGrpSpPr>
          <p:cNvPr id="92" name="object 92"/>
          <p:cNvGrpSpPr/>
          <p:nvPr/>
        </p:nvGrpSpPr>
        <p:grpSpPr>
          <a:xfrm>
            <a:off x="424646" y="6049530"/>
            <a:ext cx="8033384" cy="633730"/>
            <a:chOff x="424646" y="6049530"/>
            <a:chExt cx="8033384" cy="633730"/>
          </a:xfrm>
        </p:grpSpPr>
        <p:pic>
          <p:nvPicPr>
            <p:cNvPr id="93" name="object 9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24646" y="6049530"/>
              <a:ext cx="457311" cy="369366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795269" y="6049530"/>
              <a:ext cx="952909" cy="369366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1784225" y="6049530"/>
              <a:ext cx="1033001" cy="369366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2855891" y="6049530"/>
              <a:ext cx="1539184" cy="369366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4425071" y="6049530"/>
              <a:ext cx="964593" cy="369366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5435176" y="6049530"/>
              <a:ext cx="535832" cy="369366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6005872" y="6049530"/>
              <a:ext cx="923238" cy="369366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6813705" y="6049530"/>
              <a:ext cx="173376" cy="369366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6900393" y="6049530"/>
              <a:ext cx="915878" cy="369366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7856475" y="6049530"/>
              <a:ext cx="600953" cy="369366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424646" y="6313364"/>
              <a:ext cx="976047" cy="369366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352041" y="6313364"/>
              <a:ext cx="705565" cy="369366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986497" y="6313364"/>
              <a:ext cx="307177" cy="369366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2240279" y="6313364"/>
              <a:ext cx="930420" cy="369366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3104648" y="6313364"/>
              <a:ext cx="900331" cy="369366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956452" y="6313364"/>
              <a:ext cx="522641" cy="369366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4396175" y="6313364"/>
              <a:ext cx="827515" cy="369366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158779" y="6313364"/>
              <a:ext cx="457311" cy="369366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5431407" y="6313364"/>
              <a:ext cx="549778" cy="369366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843803" y="6313364"/>
              <a:ext cx="108046" cy="369366"/>
            </a:xfrm>
            <a:prstGeom prst="rect">
              <a:avLst/>
            </a:prstGeom>
          </p:spPr>
        </p:pic>
      </p:grpSp>
      <p:grpSp>
        <p:nvGrpSpPr>
          <p:cNvPr id="113" name="object 113"/>
          <p:cNvGrpSpPr/>
          <p:nvPr/>
        </p:nvGrpSpPr>
        <p:grpSpPr>
          <a:xfrm>
            <a:off x="9832189" y="0"/>
            <a:ext cx="10272395" cy="11307445"/>
            <a:chOff x="9832189" y="0"/>
            <a:chExt cx="10272395" cy="11307445"/>
          </a:xfrm>
        </p:grpSpPr>
        <p:sp>
          <p:nvSpPr>
            <p:cNvPr id="114" name="object 114"/>
            <p:cNvSpPr/>
            <p:nvPr/>
          </p:nvSpPr>
          <p:spPr>
            <a:xfrm>
              <a:off x="9832189" y="0"/>
              <a:ext cx="10272395" cy="11307445"/>
            </a:xfrm>
            <a:custGeom>
              <a:avLst/>
              <a:gdLst/>
              <a:ahLst/>
              <a:cxnLst/>
              <a:rect l="l" t="t" r="r" b="b"/>
              <a:pathLst>
                <a:path w="10272394" h="11307445">
                  <a:moveTo>
                    <a:pt x="0" y="0"/>
                  </a:moveTo>
                  <a:lnTo>
                    <a:pt x="0" y="11307143"/>
                  </a:lnTo>
                  <a:lnTo>
                    <a:pt x="10271911" y="11307143"/>
                  </a:lnTo>
                  <a:lnTo>
                    <a:pt x="102719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AB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5" name="object 115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19655373" y="10818925"/>
              <a:ext cx="160812" cy="211066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10102304" y="253782"/>
              <a:ext cx="9734193" cy="10799577"/>
            </a:xfrm>
            <a:prstGeom prst="rect">
              <a:avLst/>
            </a:prstGeom>
          </p:spPr>
        </p:pic>
      </p:grpSp>
      <p:sp>
        <p:nvSpPr>
          <p:cNvPr id="117" name="object 1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25"/>
              </a:lnSpc>
            </a:pPr>
            <a:r>
              <a:rPr dirty="0"/>
              <a:t>MARRIOTT</a:t>
            </a:r>
            <a:r>
              <a:rPr spc="10" dirty="0"/>
              <a:t> </a:t>
            </a:r>
            <a:r>
              <a:rPr dirty="0"/>
              <a:t>CONFIDENTIAL</a:t>
            </a:r>
            <a:r>
              <a:rPr spc="-15" dirty="0"/>
              <a:t> </a:t>
            </a:r>
            <a:r>
              <a:rPr dirty="0"/>
              <a:t>AND</a:t>
            </a:r>
            <a:r>
              <a:rPr spc="20" dirty="0"/>
              <a:t> </a:t>
            </a:r>
            <a:r>
              <a:rPr dirty="0"/>
              <a:t>PROPRIETARY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04118" y="-18981"/>
            <a:ext cx="2099945" cy="1270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dirty="0">
                <a:latin typeface="Calibri"/>
                <a:cs typeface="Calibri"/>
              </a:rPr>
              <a:t>MARRIOTT</a:t>
            </a:r>
            <a:r>
              <a:rPr sz="650" spc="10" dirty="0">
                <a:latin typeface="Calibri"/>
                <a:cs typeface="Calibri"/>
              </a:rPr>
              <a:t> </a:t>
            </a:r>
            <a:r>
              <a:rPr sz="650" dirty="0">
                <a:latin typeface="Calibri"/>
                <a:cs typeface="Calibri"/>
              </a:rPr>
              <a:t>CONFIDENTIAL AND</a:t>
            </a:r>
            <a:r>
              <a:rPr sz="650" spc="5" dirty="0">
                <a:latin typeface="Calibri"/>
                <a:cs typeface="Calibri"/>
              </a:rPr>
              <a:t> </a:t>
            </a:r>
            <a:r>
              <a:rPr sz="650" dirty="0">
                <a:latin typeface="Calibri"/>
                <a:cs typeface="Calibri"/>
              </a:rPr>
              <a:t>PROPRIETARY </a:t>
            </a:r>
            <a:r>
              <a:rPr sz="650" spc="-10" dirty="0">
                <a:latin typeface="Calibri"/>
                <a:cs typeface="Calibri"/>
              </a:rPr>
              <a:t>INFORMATION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24646" y="869875"/>
            <a:ext cx="3229610" cy="1221740"/>
            <a:chOff x="424646" y="869875"/>
            <a:chExt cx="3229610" cy="12217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4646" y="869875"/>
              <a:ext cx="3148411" cy="7389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4646" y="1352878"/>
              <a:ext cx="3229340" cy="738733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6054" y="342983"/>
            <a:ext cx="1615769" cy="24624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659142" y="10818925"/>
            <a:ext cx="145736" cy="211066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424646" y="2612745"/>
            <a:ext cx="5723890" cy="914400"/>
            <a:chOff x="424646" y="2612745"/>
            <a:chExt cx="5723890" cy="91440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4646" y="2612745"/>
              <a:ext cx="5723403" cy="36961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4646" y="2884577"/>
              <a:ext cx="5137735" cy="36936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4646" y="3157205"/>
              <a:ext cx="2728476" cy="369366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424646" y="3701204"/>
            <a:ext cx="5642610" cy="642620"/>
            <a:chOff x="424646" y="3701204"/>
            <a:chExt cx="5642610" cy="642620"/>
          </a:xfrm>
        </p:grpSpPr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4646" y="3701204"/>
              <a:ext cx="5642578" cy="36936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4646" y="3973832"/>
              <a:ext cx="1198138" cy="36936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22904" y="3973832"/>
              <a:ext cx="801194" cy="36936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75457" y="3973832"/>
              <a:ext cx="1150083" cy="36936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343354" y="3973832"/>
              <a:ext cx="1538609" cy="36936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779361" y="3973832"/>
              <a:ext cx="1185574" cy="36936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866418" y="3973832"/>
              <a:ext cx="108046" cy="369366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424646" y="4517580"/>
            <a:ext cx="5814060" cy="1186815"/>
            <a:chOff x="424646" y="4517580"/>
            <a:chExt cx="5814060" cy="1186815"/>
          </a:xfrm>
        </p:grpSpPr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24646" y="4517580"/>
              <a:ext cx="5202751" cy="36961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24646" y="4790668"/>
              <a:ext cx="5323361" cy="36936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24646" y="5063296"/>
              <a:ext cx="577920" cy="36936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86982" y="5063296"/>
              <a:ext cx="185939" cy="36936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79952" y="5063296"/>
              <a:ext cx="5258240" cy="36936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24646" y="5334668"/>
              <a:ext cx="4984670" cy="369366"/>
            </a:xfrm>
            <a:prstGeom prst="rect">
              <a:avLst/>
            </a:prstGeom>
          </p:spPr>
        </p:pic>
      </p:grpSp>
      <p:pic>
        <p:nvPicPr>
          <p:cNvPr id="27" name="object 27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6582013" y="543999"/>
            <a:ext cx="8494176" cy="6576987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5298563" y="543999"/>
            <a:ext cx="4120825" cy="2884577"/>
          </a:xfrm>
          <a:prstGeom prst="rect">
            <a:avLst/>
          </a:prstGeom>
        </p:spPr>
      </p:pic>
      <p:grpSp>
        <p:nvGrpSpPr>
          <p:cNvPr id="29" name="object 29"/>
          <p:cNvGrpSpPr/>
          <p:nvPr/>
        </p:nvGrpSpPr>
        <p:grpSpPr>
          <a:xfrm>
            <a:off x="15298563" y="3605722"/>
            <a:ext cx="4121150" cy="7157720"/>
            <a:chOff x="15298563" y="3605722"/>
            <a:chExt cx="4121150" cy="7157720"/>
          </a:xfrm>
        </p:grpSpPr>
        <p:pic>
          <p:nvPicPr>
            <p:cNvPr id="30" name="object 3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5298563" y="3605722"/>
              <a:ext cx="4120825" cy="713103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5304845" y="3605722"/>
              <a:ext cx="4114543" cy="7157421"/>
            </a:xfrm>
            <a:prstGeom prst="rect">
              <a:avLst/>
            </a:prstGeom>
          </p:spPr>
        </p:pic>
      </p:grpSp>
      <p:pic>
        <p:nvPicPr>
          <p:cNvPr id="32" name="object 32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6576988" y="7308183"/>
            <a:ext cx="4281637" cy="3428576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0961647" y="7320129"/>
            <a:ext cx="4113915" cy="3427948"/>
          </a:xfrm>
          <a:prstGeom prst="rect">
            <a:avLst/>
          </a:prstGeom>
        </p:spPr>
      </p:pic>
      <p:sp>
        <p:nvSpPr>
          <p:cNvPr id="34" name="object 3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25"/>
              </a:lnSpc>
            </a:pPr>
            <a:r>
              <a:rPr dirty="0"/>
              <a:t>MARRIOTT</a:t>
            </a:r>
            <a:r>
              <a:rPr spc="10" dirty="0"/>
              <a:t> </a:t>
            </a:r>
            <a:r>
              <a:rPr dirty="0"/>
              <a:t>CONFIDENTIAL</a:t>
            </a:r>
            <a:r>
              <a:rPr spc="-15" dirty="0"/>
              <a:t> </a:t>
            </a:r>
            <a:r>
              <a:rPr dirty="0"/>
              <a:t>AND</a:t>
            </a:r>
            <a:r>
              <a:rPr spc="20" dirty="0"/>
              <a:t> </a:t>
            </a:r>
            <a:r>
              <a:rPr dirty="0"/>
              <a:t>PROPRIETARY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04118" y="-18981"/>
            <a:ext cx="2099945" cy="1270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dirty="0">
                <a:latin typeface="Calibri"/>
                <a:cs typeface="Calibri"/>
              </a:rPr>
              <a:t>MARRIOTT</a:t>
            </a:r>
            <a:r>
              <a:rPr sz="650" spc="10" dirty="0">
                <a:latin typeface="Calibri"/>
                <a:cs typeface="Calibri"/>
              </a:rPr>
              <a:t> </a:t>
            </a:r>
            <a:r>
              <a:rPr sz="650" dirty="0">
                <a:latin typeface="Calibri"/>
                <a:cs typeface="Calibri"/>
              </a:rPr>
              <a:t>CONFIDENTIAL AND</a:t>
            </a:r>
            <a:r>
              <a:rPr sz="650" spc="5" dirty="0">
                <a:latin typeface="Calibri"/>
                <a:cs typeface="Calibri"/>
              </a:rPr>
              <a:t> </a:t>
            </a:r>
            <a:r>
              <a:rPr sz="650" dirty="0">
                <a:latin typeface="Calibri"/>
                <a:cs typeface="Calibri"/>
              </a:rPr>
              <a:t>PROPRIETARY </a:t>
            </a:r>
            <a:r>
              <a:rPr sz="650" spc="-10" dirty="0">
                <a:latin typeface="Calibri"/>
                <a:cs typeface="Calibri"/>
              </a:rPr>
              <a:t>INFORMATION</a:t>
            </a:r>
            <a:endParaRPr sz="65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1515" y="145736"/>
            <a:ext cx="12767020" cy="1051187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24646" y="869875"/>
            <a:ext cx="3155315" cy="1221740"/>
            <a:chOff x="424646" y="869875"/>
            <a:chExt cx="3155315" cy="122174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4646" y="869875"/>
              <a:ext cx="3155216" cy="7389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4646" y="1352878"/>
              <a:ext cx="2577191" cy="738733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707324" y="2612745"/>
            <a:ext cx="2632710" cy="370205"/>
            <a:chOff x="707324" y="2612745"/>
            <a:chExt cx="2632710" cy="37020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7324" y="2612745"/>
              <a:ext cx="1089150" cy="36961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33971" y="2612745"/>
              <a:ext cx="1605823" cy="369617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07324" y="3157205"/>
            <a:ext cx="4202278" cy="36936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07324" y="3701204"/>
            <a:ext cx="3577559" cy="36936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07324" y="4246460"/>
            <a:ext cx="2264360" cy="369366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707324" y="4790668"/>
            <a:ext cx="3946525" cy="369570"/>
            <a:chOff x="707324" y="4790668"/>
            <a:chExt cx="3946525" cy="369570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7324" y="4790668"/>
              <a:ext cx="2265407" cy="36936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69711" y="4790668"/>
              <a:ext cx="604555" cy="36936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423760" y="4790668"/>
              <a:ext cx="1229965" cy="369366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07324" y="5334668"/>
            <a:ext cx="3855735" cy="369366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07324" y="5879923"/>
            <a:ext cx="2436061" cy="369366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07324" y="6423923"/>
            <a:ext cx="2231171" cy="369366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411946" y="2675427"/>
            <a:ext cx="102870" cy="46450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spc="-50" dirty="0">
                <a:latin typeface="Arial MT"/>
                <a:cs typeface="Arial MT"/>
              </a:rPr>
              <a:t>•</a:t>
            </a:r>
            <a:endParaRPr sz="17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90"/>
              </a:spcBef>
            </a:pPr>
            <a:endParaRPr sz="17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700" spc="-50" dirty="0">
                <a:latin typeface="Arial MT"/>
                <a:cs typeface="Arial MT"/>
              </a:rPr>
              <a:t>•</a:t>
            </a:r>
            <a:endParaRPr sz="17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90"/>
              </a:spcBef>
            </a:pPr>
            <a:endParaRPr sz="17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700" spc="-50" dirty="0">
                <a:latin typeface="Arial MT"/>
                <a:cs typeface="Arial MT"/>
              </a:rPr>
              <a:t>•</a:t>
            </a:r>
            <a:endParaRPr sz="17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sz="17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700" spc="-50" dirty="0">
                <a:latin typeface="Arial MT"/>
                <a:cs typeface="Arial MT"/>
              </a:rPr>
              <a:t>•</a:t>
            </a:r>
            <a:endParaRPr sz="17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90"/>
              </a:spcBef>
            </a:pPr>
            <a:endParaRPr sz="17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700" spc="-50" dirty="0">
                <a:latin typeface="Arial MT"/>
                <a:cs typeface="Arial MT"/>
              </a:rPr>
              <a:t>•</a:t>
            </a:r>
            <a:endParaRPr sz="17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85"/>
              </a:spcBef>
            </a:pPr>
            <a:endParaRPr sz="17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700" spc="-50" dirty="0">
                <a:latin typeface="Arial MT"/>
                <a:cs typeface="Arial MT"/>
              </a:rPr>
              <a:t>•</a:t>
            </a:r>
            <a:endParaRPr sz="17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95"/>
              </a:spcBef>
            </a:pPr>
            <a:endParaRPr sz="17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700" spc="-50" dirty="0">
                <a:latin typeface="Arial MT"/>
                <a:cs typeface="Arial MT"/>
              </a:rPr>
              <a:t>•</a:t>
            </a:r>
            <a:endParaRPr sz="17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90"/>
              </a:spcBef>
            </a:pPr>
            <a:endParaRPr sz="17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700" spc="-50" dirty="0">
                <a:latin typeface="Arial MT"/>
                <a:cs typeface="Arial MT"/>
              </a:rPr>
              <a:t>•</a:t>
            </a:r>
            <a:endParaRPr sz="17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90"/>
              </a:spcBef>
            </a:pPr>
            <a:endParaRPr sz="17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700" spc="-50" dirty="0">
                <a:latin typeface="Arial MT"/>
                <a:cs typeface="Arial MT"/>
              </a:rPr>
              <a:t>•</a:t>
            </a:r>
            <a:endParaRPr sz="1700">
              <a:latin typeface="Arial MT"/>
              <a:cs typeface="Arial MT"/>
            </a:endParaRPr>
          </a:p>
        </p:txBody>
      </p:sp>
      <p:pic>
        <p:nvPicPr>
          <p:cNvPr id="21" name="object 2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07324" y="6968235"/>
            <a:ext cx="3177935" cy="369366"/>
          </a:xfrm>
          <a:prstGeom prst="rect">
            <a:avLst/>
          </a:prstGeom>
        </p:spPr>
      </p:pic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25"/>
              </a:lnSpc>
            </a:pPr>
            <a:r>
              <a:rPr dirty="0"/>
              <a:t>MARRIOTT</a:t>
            </a:r>
            <a:r>
              <a:rPr spc="10" dirty="0"/>
              <a:t> </a:t>
            </a:r>
            <a:r>
              <a:rPr dirty="0"/>
              <a:t>CONFIDENTIAL</a:t>
            </a:r>
            <a:r>
              <a:rPr spc="-15" dirty="0"/>
              <a:t> </a:t>
            </a:r>
            <a:r>
              <a:rPr dirty="0"/>
              <a:t>AND</a:t>
            </a:r>
            <a:r>
              <a:rPr spc="20" dirty="0"/>
              <a:t> </a:t>
            </a:r>
            <a:r>
              <a:rPr dirty="0"/>
              <a:t>PROPRIETARY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04118" y="-18981"/>
            <a:ext cx="2099945" cy="1270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dirty="0">
                <a:latin typeface="Calibri"/>
                <a:cs typeface="Calibri"/>
              </a:rPr>
              <a:t>MARRIOTT</a:t>
            </a:r>
            <a:r>
              <a:rPr sz="650" spc="10" dirty="0">
                <a:latin typeface="Calibri"/>
                <a:cs typeface="Calibri"/>
              </a:rPr>
              <a:t> </a:t>
            </a:r>
            <a:r>
              <a:rPr sz="650" dirty="0">
                <a:latin typeface="Calibri"/>
                <a:cs typeface="Calibri"/>
              </a:rPr>
              <a:t>CONFIDENTIAL AND</a:t>
            </a:r>
            <a:r>
              <a:rPr sz="650" spc="5" dirty="0">
                <a:latin typeface="Calibri"/>
                <a:cs typeface="Calibri"/>
              </a:rPr>
              <a:t> </a:t>
            </a:r>
            <a:r>
              <a:rPr sz="650" dirty="0">
                <a:latin typeface="Calibri"/>
                <a:cs typeface="Calibri"/>
              </a:rPr>
              <a:t>PROPRIETARY </a:t>
            </a:r>
            <a:r>
              <a:rPr sz="650" spc="-10" dirty="0">
                <a:latin typeface="Calibri"/>
                <a:cs typeface="Calibri"/>
              </a:rPr>
              <a:t>INFORMATION</a:t>
            </a:r>
            <a:endParaRPr sz="65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4646" y="869875"/>
            <a:ext cx="3873010" cy="73898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6054" y="342983"/>
            <a:ext cx="1615769" cy="246244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424646" y="1830500"/>
            <a:ext cx="5607685" cy="897255"/>
            <a:chOff x="424646" y="1830500"/>
            <a:chExt cx="5607685" cy="89725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4646" y="1830500"/>
              <a:ext cx="457311" cy="36936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7375" y="1830500"/>
              <a:ext cx="952909" cy="36936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28437" y="1830500"/>
              <a:ext cx="928599" cy="36936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17933" y="1830500"/>
              <a:ext cx="410407" cy="36936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89812" y="1830500"/>
              <a:ext cx="630184" cy="36936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14966" y="1830500"/>
              <a:ext cx="195990" cy="36936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512961" y="1830500"/>
              <a:ext cx="318484" cy="36936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25284" y="1830500"/>
              <a:ext cx="185939" cy="36936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818254" y="1830500"/>
              <a:ext cx="453960" cy="36936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158725" y="1830500"/>
              <a:ext cx="193477" cy="36936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255464" y="1830500"/>
              <a:ext cx="410407" cy="36936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27343" y="1830500"/>
              <a:ext cx="682951" cy="36936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261799" y="1830500"/>
              <a:ext cx="767681" cy="36936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901595" y="1830500"/>
              <a:ext cx="95482" cy="36936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24646" y="2094334"/>
              <a:ext cx="5607170" cy="36936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24646" y="2358167"/>
              <a:ext cx="455426" cy="36936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39241" y="2358167"/>
              <a:ext cx="771325" cy="36936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564364" y="2358167"/>
              <a:ext cx="522641" cy="36936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004086" y="2358167"/>
              <a:ext cx="1206849" cy="36936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131031" y="2358167"/>
              <a:ext cx="108046" cy="369366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424646" y="2885834"/>
            <a:ext cx="5658485" cy="897255"/>
            <a:chOff x="424646" y="2885834"/>
            <a:chExt cx="5658485" cy="897255"/>
          </a:xfrm>
        </p:grpSpPr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24646" y="2885834"/>
              <a:ext cx="854526" cy="36936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331939" y="2885834"/>
              <a:ext cx="854317" cy="36936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254099" y="2885834"/>
              <a:ext cx="520966" cy="36936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819457" y="2885834"/>
              <a:ext cx="1112601" cy="36936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995399" y="2885834"/>
              <a:ext cx="945559" cy="36936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010530" y="2885834"/>
              <a:ext cx="737267" cy="369366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816163" y="2885834"/>
              <a:ext cx="266346" cy="369366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24646" y="3149667"/>
              <a:ext cx="1520601" cy="36936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977703" y="3149667"/>
              <a:ext cx="1687276" cy="369366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716490" y="3149667"/>
              <a:ext cx="303408" cy="36936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069524" y="3149667"/>
              <a:ext cx="1035786" cy="36936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152497" y="3149667"/>
              <a:ext cx="584202" cy="369366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770935" y="3149667"/>
              <a:ext cx="267602" cy="369366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24646" y="3413500"/>
              <a:ext cx="736576" cy="369366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119407" y="3413500"/>
              <a:ext cx="1336546" cy="369366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391041" y="3413500"/>
              <a:ext cx="1295714" cy="369366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587086" y="3413500"/>
              <a:ext cx="108046" cy="369366"/>
            </a:xfrm>
            <a:prstGeom prst="rect">
              <a:avLst/>
            </a:prstGeom>
          </p:spPr>
        </p:pic>
      </p:grpSp>
      <p:grpSp>
        <p:nvGrpSpPr>
          <p:cNvPr id="44" name="object 44"/>
          <p:cNvGrpSpPr/>
          <p:nvPr/>
        </p:nvGrpSpPr>
        <p:grpSpPr>
          <a:xfrm>
            <a:off x="424646" y="3941376"/>
            <a:ext cx="5634990" cy="1424940"/>
            <a:chOff x="424646" y="3941376"/>
            <a:chExt cx="5634990" cy="1424940"/>
          </a:xfrm>
        </p:grpSpPr>
        <p:pic>
          <p:nvPicPr>
            <p:cNvPr id="45" name="object 4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24646" y="3941376"/>
              <a:ext cx="1212272" cy="369366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779199" y="3941376"/>
              <a:ext cx="1378738" cy="369366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304407" y="3941376"/>
              <a:ext cx="880166" cy="369366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327076" y="3941376"/>
              <a:ext cx="269486" cy="369366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4759260" y="3941376"/>
              <a:ext cx="435534" cy="369366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5337180" y="3941376"/>
              <a:ext cx="714108" cy="369366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24646" y="4205210"/>
              <a:ext cx="2823958" cy="369366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127262" y="4205210"/>
              <a:ext cx="95482" cy="369366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262948" y="4205210"/>
              <a:ext cx="2787420" cy="369366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24646" y="4469043"/>
              <a:ext cx="3961478" cy="369366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4251694" y="4469043"/>
              <a:ext cx="1704321" cy="369366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5856367" y="4469043"/>
              <a:ext cx="185939" cy="369366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24646" y="4732876"/>
              <a:ext cx="1922423" cy="369366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298072" y="4732876"/>
              <a:ext cx="595509" cy="369366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794330" y="4732876"/>
              <a:ext cx="183426" cy="369366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886043" y="4732876"/>
              <a:ext cx="299639" cy="36936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085802" y="4732876"/>
              <a:ext cx="175888" cy="369366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173747" y="4732876"/>
              <a:ext cx="430508" cy="369366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496629" y="4732876"/>
              <a:ext cx="185939" cy="369366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589599" y="4732876"/>
              <a:ext cx="2469438" cy="36936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424646" y="4996710"/>
              <a:ext cx="557504" cy="369366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919647" y="4996710"/>
              <a:ext cx="784464" cy="369366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639745" y="4996710"/>
              <a:ext cx="1126317" cy="369366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663669" y="4996710"/>
              <a:ext cx="108046" cy="369366"/>
            </a:xfrm>
            <a:prstGeom prst="rect">
              <a:avLst/>
            </a:prstGeom>
          </p:spPr>
        </p:pic>
      </p:grpSp>
      <p:pic>
        <p:nvPicPr>
          <p:cNvPr id="69" name="object 69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13545957" y="2400883"/>
            <a:ext cx="6301847" cy="3438627"/>
          </a:xfrm>
          <a:prstGeom prst="rect">
            <a:avLst/>
          </a:prstGeom>
        </p:spPr>
      </p:pic>
      <p:pic>
        <p:nvPicPr>
          <p:cNvPr id="70" name="object 70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6986558" y="6085755"/>
            <a:ext cx="6301847" cy="3438627"/>
          </a:xfrm>
          <a:prstGeom prst="rect">
            <a:avLst/>
          </a:prstGeom>
        </p:spPr>
      </p:pic>
      <p:grpSp>
        <p:nvGrpSpPr>
          <p:cNvPr id="71" name="object 71"/>
          <p:cNvGrpSpPr/>
          <p:nvPr/>
        </p:nvGrpSpPr>
        <p:grpSpPr>
          <a:xfrm>
            <a:off x="13530881" y="6085755"/>
            <a:ext cx="6315710" cy="3439160"/>
            <a:chOff x="13530881" y="6085755"/>
            <a:chExt cx="6315710" cy="3439160"/>
          </a:xfrm>
        </p:grpSpPr>
        <p:pic>
          <p:nvPicPr>
            <p:cNvPr id="72" name="object 72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9656630" y="9298031"/>
              <a:ext cx="155787" cy="211066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3530881" y="6085755"/>
              <a:ext cx="6315667" cy="3438627"/>
            </a:xfrm>
            <a:prstGeom prst="rect">
              <a:avLst/>
            </a:prstGeom>
          </p:spPr>
        </p:pic>
      </p:grpSp>
      <p:pic>
        <p:nvPicPr>
          <p:cNvPr id="74" name="object 74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7002890" y="2393345"/>
            <a:ext cx="6284258" cy="3446165"/>
          </a:xfrm>
          <a:prstGeom prst="rect">
            <a:avLst/>
          </a:prstGeom>
        </p:spPr>
      </p:pic>
      <p:sp>
        <p:nvSpPr>
          <p:cNvPr id="75" name="object 75"/>
          <p:cNvSpPr/>
          <p:nvPr/>
        </p:nvSpPr>
        <p:spPr>
          <a:xfrm>
            <a:off x="441020" y="6441721"/>
            <a:ext cx="5747385" cy="327025"/>
          </a:xfrm>
          <a:custGeom>
            <a:avLst/>
            <a:gdLst/>
            <a:ahLst/>
            <a:cxnLst/>
            <a:rect l="l" t="t" r="r" b="b"/>
            <a:pathLst>
              <a:path w="5747385" h="327025">
                <a:moveTo>
                  <a:pt x="2837154" y="0"/>
                </a:moveTo>
                <a:lnTo>
                  <a:pt x="0" y="0"/>
                </a:lnTo>
                <a:lnTo>
                  <a:pt x="0" y="326656"/>
                </a:lnTo>
                <a:lnTo>
                  <a:pt x="2837154" y="326656"/>
                </a:lnTo>
                <a:lnTo>
                  <a:pt x="2837154" y="0"/>
                </a:lnTo>
                <a:close/>
              </a:path>
              <a:path w="5747385" h="327025">
                <a:moveTo>
                  <a:pt x="5747220" y="0"/>
                </a:moveTo>
                <a:lnTo>
                  <a:pt x="4116908" y="0"/>
                </a:lnTo>
                <a:lnTo>
                  <a:pt x="2837205" y="0"/>
                </a:lnTo>
                <a:lnTo>
                  <a:pt x="2837205" y="326656"/>
                </a:lnTo>
                <a:lnTo>
                  <a:pt x="4116908" y="326656"/>
                </a:lnTo>
                <a:lnTo>
                  <a:pt x="5747220" y="326656"/>
                </a:lnTo>
                <a:lnTo>
                  <a:pt x="5747220" y="0"/>
                </a:lnTo>
                <a:close/>
              </a:path>
            </a:pathLst>
          </a:custGeom>
          <a:solidFill>
            <a:srgbClr val="F1EF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41020" y="7095035"/>
            <a:ext cx="5747385" cy="327025"/>
          </a:xfrm>
          <a:custGeom>
            <a:avLst/>
            <a:gdLst/>
            <a:ahLst/>
            <a:cxnLst/>
            <a:rect l="l" t="t" r="r" b="b"/>
            <a:pathLst>
              <a:path w="5747385" h="327025">
                <a:moveTo>
                  <a:pt x="2837154" y="0"/>
                </a:moveTo>
                <a:lnTo>
                  <a:pt x="0" y="0"/>
                </a:lnTo>
                <a:lnTo>
                  <a:pt x="0" y="326644"/>
                </a:lnTo>
                <a:lnTo>
                  <a:pt x="2837154" y="326644"/>
                </a:lnTo>
                <a:lnTo>
                  <a:pt x="2837154" y="0"/>
                </a:lnTo>
                <a:close/>
              </a:path>
              <a:path w="5747385" h="327025">
                <a:moveTo>
                  <a:pt x="5747220" y="0"/>
                </a:moveTo>
                <a:lnTo>
                  <a:pt x="4116908" y="0"/>
                </a:lnTo>
                <a:lnTo>
                  <a:pt x="2837205" y="0"/>
                </a:lnTo>
                <a:lnTo>
                  <a:pt x="2837205" y="326644"/>
                </a:lnTo>
                <a:lnTo>
                  <a:pt x="4116908" y="326644"/>
                </a:lnTo>
                <a:lnTo>
                  <a:pt x="5747220" y="326644"/>
                </a:lnTo>
                <a:lnTo>
                  <a:pt x="5747220" y="0"/>
                </a:lnTo>
                <a:close/>
              </a:path>
            </a:pathLst>
          </a:custGeom>
          <a:solidFill>
            <a:srgbClr val="F1EF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41020" y="7748336"/>
            <a:ext cx="5747385" cy="327025"/>
          </a:xfrm>
          <a:custGeom>
            <a:avLst/>
            <a:gdLst/>
            <a:ahLst/>
            <a:cxnLst/>
            <a:rect l="l" t="t" r="r" b="b"/>
            <a:pathLst>
              <a:path w="5747385" h="327025">
                <a:moveTo>
                  <a:pt x="2837154" y="0"/>
                </a:moveTo>
                <a:lnTo>
                  <a:pt x="0" y="0"/>
                </a:lnTo>
                <a:lnTo>
                  <a:pt x="0" y="326644"/>
                </a:lnTo>
                <a:lnTo>
                  <a:pt x="2837154" y="326644"/>
                </a:lnTo>
                <a:lnTo>
                  <a:pt x="2837154" y="0"/>
                </a:lnTo>
                <a:close/>
              </a:path>
              <a:path w="5747385" h="327025">
                <a:moveTo>
                  <a:pt x="5747220" y="0"/>
                </a:moveTo>
                <a:lnTo>
                  <a:pt x="4116908" y="0"/>
                </a:lnTo>
                <a:lnTo>
                  <a:pt x="2837205" y="0"/>
                </a:lnTo>
                <a:lnTo>
                  <a:pt x="2837205" y="326644"/>
                </a:lnTo>
                <a:lnTo>
                  <a:pt x="4116908" y="326644"/>
                </a:lnTo>
                <a:lnTo>
                  <a:pt x="5747220" y="326644"/>
                </a:lnTo>
                <a:lnTo>
                  <a:pt x="5747220" y="0"/>
                </a:lnTo>
                <a:close/>
              </a:path>
            </a:pathLst>
          </a:custGeom>
          <a:solidFill>
            <a:srgbClr val="F1EF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41020" y="8401636"/>
            <a:ext cx="5747385" cy="327025"/>
          </a:xfrm>
          <a:custGeom>
            <a:avLst/>
            <a:gdLst/>
            <a:ahLst/>
            <a:cxnLst/>
            <a:rect l="l" t="t" r="r" b="b"/>
            <a:pathLst>
              <a:path w="5747385" h="327025">
                <a:moveTo>
                  <a:pt x="2837154" y="0"/>
                </a:moveTo>
                <a:lnTo>
                  <a:pt x="0" y="0"/>
                </a:lnTo>
                <a:lnTo>
                  <a:pt x="0" y="326644"/>
                </a:lnTo>
                <a:lnTo>
                  <a:pt x="2837154" y="326644"/>
                </a:lnTo>
                <a:lnTo>
                  <a:pt x="2837154" y="0"/>
                </a:lnTo>
                <a:close/>
              </a:path>
              <a:path w="5747385" h="327025">
                <a:moveTo>
                  <a:pt x="5747220" y="0"/>
                </a:moveTo>
                <a:lnTo>
                  <a:pt x="4116908" y="0"/>
                </a:lnTo>
                <a:lnTo>
                  <a:pt x="2837205" y="0"/>
                </a:lnTo>
                <a:lnTo>
                  <a:pt x="2837205" y="326644"/>
                </a:lnTo>
                <a:lnTo>
                  <a:pt x="4116908" y="326644"/>
                </a:lnTo>
                <a:lnTo>
                  <a:pt x="5747220" y="326644"/>
                </a:lnTo>
                <a:lnTo>
                  <a:pt x="5747220" y="0"/>
                </a:lnTo>
                <a:close/>
              </a:path>
            </a:pathLst>
          </a:custGeom>
          <a:solidFill>
            <a:srgbClr val="F1EF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41020" y="9054937"/>
            <a:ext cx="5747385" cy="327025"/>
          </a:xfrm>
          <a:custGeom>
            <a:avLst/>
            <a:gdLst/>
            <a:ahLst/>
            <a:cxnLst/>
            <a:rect l="l" t="t" r="r" b="b"/>
            <a:pathLst>
              <a:path w="5747385" h="327025">
                <a:moveTo>
                  <a:pt x="2837154" y="0"/>
                </a:moveTo>
                <a:lnTo>
                  <a:pt x="0" y="0"/>
                </a:lnTo>
                <a:lnTo>
                  <a:pt x="0" y="326644"/>
                </a:lnTo>
                <a:lnTo>
                  <a:pt x="2837154" y="326644"/>
                </a:lnTo>
                <a:lnTo>
                  <a:pt x="2837154" y="0"/>
                </a:lnTo>
                <a:close/>
              </a:path>
              <a:path w="5747385" h="327025">
                <a:moveTo>
                  <a:pt x="5747220" y="0"/>
                </a:moveTo>
                <a:lnTo>
                  <a:pt x="4116908" y="0"/>
                </a:lnTo>
                <a:lnTo>
                  <a:pt x="2837205" y="0"/>
                </a:lnTo>
                <a:lnTo>
                  <a:pt x="2837205" y="326644"/>
                </a:lnTo>
                <a:lnTo>
                  <a:pt x="4116908" y="326644"/>
                </a:lnTo>
                <a:lnTo>
                  <a:pt x="5747220" y="326644"/>
                </a:lnTo>
                <a:lnTo>
                  <a:pt x="5747220" y="0"/>
                </a:lnTo>
                <a:close/>
              </a:path>
            </a:pathLst>
          </a:custGeom>
          <a:solidFill>
            <a:srgbClr val="F1EFE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80" name="object 80"/>
          <p:cNvGraphicFramePr>
            <a:graphicFrameLocks noGrp="1"/>
          </p:cNvGraphicFramePr>
          <p:nvPr/>
        </p:nvGraphicFramePr>
        <p:xfrm>
          <a:off x="435796" y="5777950"/>
          <a:ext cx="5748020" cy="3921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77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4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62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65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3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3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3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63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63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63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63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63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63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63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63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81" name="object 81"/>
          <p:cNvGrpSpPr/>
          <p:nvPr/>
        </p:nvGrpSpPr>
        <p:grpSpPr>
          <a:xfrm>
            <a:off x="3440931" y="5746541"/>
            <a:ext cx="1061085" cy="3945890"/>
            <a:chOff x="3440931" y="5746541"/>
            <a:chExt cx="1061085" cy="3945890"/>
          </a:xfrm>
        </p:grpSpPr>
        <p:pic>
          <p:nvPicPr>
            <p:cNvPr id="82" name="object 82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3440931" y="5746541"/>
              <a:ext cx="1060882" cy="351777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3796477" y="6073192"/>
              <a:ext cx="363713" cy="351777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3819092" y="6399843"/>
              <a:ext cx="295870" cy="351777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3796477" y="6726493"/>
              <a:ext cx="363713" cy="351777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3790196" y="7052893"/>
              <a:ext cx="382558" cy="352029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3851757" y="7380004"/>
              <a:ext cx="266346" cy="351777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3856782" y="7706655"/>
              <a:ext cx="243731" cy="351777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3851757" y="8033306"/>
              <a:ext cx="266346" cy="351777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3858038" y="8359957"/>
              <a:ext cx="241219" cy="351777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3880653" y="8686607"/>
              <a:ext cx="150761" cy="1005393"/>
            </a:xfrm>
            <a:prstGeom prst="rect">
              <a:avLst/>
            </a:prstGeom>
          </p:spPr>
        </p:pic>
      </p:grpSp>
      <p:grpSp>
        <p:nvGrpSpPr>
          <p:cNvPr id="92" name="object 92"/>
          <p:cNvGrpSpPr/>
          <p:nvPr/>
        </p:nvGrpSpPr>
        <p:grpSpPr>
          <a:xfrm>
            <a:off x="516359" y="5746541"/>
            <a:ext cx="1679575" cy="3945890"/>
            <a:chOff x="516359" y="5746541"/>
            <a:chExt cx="1679575" cy="3945890"/>
          </a:xfrm>
        </p:grpSpPr>
        <p:pic>
          <p:nvPicPr>
            <p:cNvPr id="93" name="object 93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516359" y="5746541"/>
              <a:ext cx="1679320" cy="351777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516359" y="6073192"/>
              <a:ext cx="765116" cy="351777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516359" y="6399843"/>
              <a:ext cx="1564468" cy="351777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516359" y="6726493"/>
              <a:ext cx="917291" cy="351777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516359" y="7052893"/>
              <a:ext cx="1374864" cy="352029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516359" y="7380004"/>
              <a:ext cx="835650" cy="351777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516359" y="7706655"/>
              <a:ext cx="1276974" cy="351777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516359" y="8033306"/>
              <a:ext cx="1427108" cy="351777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516359" y="8359957"/>
              <a:ext cx="1343770" cy="351777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516359" y="8686607"/>
              <a:ext cx="1228290" cy="351777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516359" y="9013258"/>
              <a:ext cx="1469614" cy="351777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516359" y="9340223"/>
              <a:ext cx="1122443" cy="351777"/>
            </a:xfrm>
            <a:prstGeom prst="rect">
              <a:avLst/>
            </a:prstGeom>
          </p:spPr>
        </p:pic>
      </p:grpSp>
      <p:grpSp>
        <p:nvGrpSpPr>
          <p:cNvPr id="105" name="object 105"/>
          <p:cNvGrpSpPr/>
          <p:nvPr/>
        </p:nvGrpSpPr>
        <p:grpSpPr>
          <a:xfrm>
            <a:off x="4703038" y="5746541"/>
            <a:ext cx="1450975" cy="3945890"/>
            <a:chOff x="4703038" y="5746541"/>
            <a:chExt cx="1450975" cy="3945890"/>
          </a:xfrm>
        </p:grpSpPr>
        <p:pic>
          <p:nvPicPr>
            <p:cNvPr id="106" name="object 106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4703038" y="5746541"/>
              <a:ext cx="1450873" cy="351777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5029689" y="6073192"/>
              <a:ext cx="801760" cy="351777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5035971" y="6399843"/>
              <a:ext cx="787102" cy="351777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5029689" y="6726493"/>
              <a:ext cx="801760" cy="351777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5033458" y="7052893"/>
              <a:ext cx="791500" cy="352029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5058585" y="7380004"/>
              <a:ext cx="732870" cy="351777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5035971" y="7706655"/>
              <a:ext cx="787102" cy="351777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5027176" y="8033306"/>
              <a:ext cx="807623" cy="1005079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5035971" y="9013258"/>
              <a:ext cx="787102" cy="351777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5015869" y="9340223"/>
              <a:ext cx="816982" cy="351777"/>
            </a:xfrm>
            <a:prstGeom prst="rect">
              <a:avLst/>
            </a:prstGeom>
          </p:spPr>
        </p:pic>
      </p:grpSp>
      <p:sp>
        <p:nvSpPr>
          <p:cNvPr id="116" name="object 1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25"/>
              </a:lnSpc>
            </a:pPr>
            <a:r>
              <a:rPr dirty="0"/>
              <a:t>MARRIOTT</a:t>
            </a:r>
            <a:r>
              <a:rPr spc="10" dirty="0"/>
              <a:t> </a:t>
            </a:r>
            <a:r>
              <a:rPr dirty="0"/>
              <a:t>CONFIDENTIAL</a:t>
            </a:r>
            <a:r>
              <a:rPr spc="-15" dirty="0"/>
              <a:t> </a:t>
            </a:r>
            <a:r>
              <a:rPr dirty="0"/>
              <a:t>AND</a:t>
            </a:r>
            <a:r>
              <a:rPr spc="20" dirty="0"/>
              <a:t> </a:t>
            </a:r>
            <a:r>
              <a:rPr dirty="0"/>
              <a:t>PROPRIETARY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04118" y="-18981"/>
            <a:ext cx="2099945" cy="1270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dirty="0">
                <a:latin typeface="Calibri"/>
                <a:cs typeface="Calibri"/>
              </a:rPr>
              <a:t>MARRIOTT</a:t>
            </a:r>
            <a:r>
              <a:rPr sz="650" spc="10" dirty="0">
                <a:latin typeface="Calibri"/>
                <a:cs typeface="Calibri"/>
              </a:rPr>
              <a:t> </a:t>
            </a:r>
            <a:r>
              <a:rPr sz="650" dirty="0">
                <a:latin typeface="Calibri"/>
                <a:cs typeface="Calibri"/>
              </a:rPr>
              <a:t>CONFIDENTIAL AND</a:t>
            </a:r>
            <a:r>
              <a:rPr sz="650" spc="5" dirty="0">
                <a:latin typeface="Calibri"/>
                <a:cs typeface="Calibri"/>
              </a:rPr>
              <a:t> </a:t>
            </a:r>
            <a:r>
              <a:rPr sz="650" dirty="0">
                <a:latin typeface="Calibri"/>
                <a:cs typeface="Calibri"/>
              </a:rPr>
              <a:t>PROPRIETARY </a:t>
            </a:r>
            <a:r>
              <a:rPr sz="650" spc="-10" dirty="0">
                <a:latin typeface="Calibri"/>
                <a:cs typeface="Calibri"/>
              </a:rPr>
              <a:t>INFORMATION</a:t>
            </a:r>
            <a:endParaRPr sz="65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4646" y="869875"/>
            <a:ext cx="3873010" cy="73898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6054" y="342983"/>
            <a:ext cx="1615769" cy="246244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424646" y="2016963"/>
            <a:ext cx="5280025" cy="641350"/>
            <a:chOff x="424646" y="2016963"/>
            <a:chExt cx="5280025" cy="64135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4646" y="2016963"/>
              <a:ext cx="1033996" cy="36936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64604" y="2016963"/>
              <a:ext cx="1245146" cy="36936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46829" y="2016963"/>
              <a:ext cx="3157310" cy="36936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4646" y="2288335"/>
              <a:ext cx="4584837" cy="369366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424646" y="2833800"/>
            <a:ext cx="5662295" cy="1457960"/>
            <a:chOff x="424646" y="2833800"/>
            <a:chExt cx="5662295" cy="1457960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4646" y="2833800"/>
              <a:ext cx="1466368" cy="36936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99301" y="2833800"/>
              <a:ext cx="1960742" cy="36936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00157" y="2833800"/>
              <a:ext cx="2126789" cy="36936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24646" y="3105171"/>
              <a:ext cx="1800976" cy="36936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119670" y="3105171"/>
              <a:ext cx="185939" cy="36936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212640" y="3105171"/>
              <a:ext cx="3480296" cy="36936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24646" y="3377799"/>
              <a:ext cx="5661737" cy="36936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24646" y="3650427"/>
              <a:ext cx="5336657" cy="36936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24646" y="3921798"/>
              <a:ext cx="2969590" cy="369366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424646" y="4467054"/>
            <a:ext cx="5316220" cy="2003425"/>
            <a:chOff x="424646" y="4467054"/>
            <a:chExt cx="5316220" cy="2003425"/>
          </a:xfrm>
        </p:grpSpPr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24646" y="4467054"/>
              <a:ext cx="4010266" cy="36936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334614" y="4467054"/>
              <a:ext cx="1315711" cy="36936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24646" y="4738174"/>
              <a:ext cx="1626344" cy="36961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942525" y="4738174"/>
              <a:ext cx="3020472" cy="36961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868562" y="4738174"/>
              <a:ext cx="185939" cy="36961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961532" y="4738174"/>
              <a:ext cx="749098" cy="36961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24646" y="5011367"/>
              <a:ext cx="5258763" cy="36936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24646" y="5283995"/>
              <a:ext cx="4866678" cy="36936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24646" y="5555367"/>
              <a:ext cx="5315822" cy="36936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24646" y="5827994"/>
              <a:ext cx="4673200" cy="36936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24646" y="6100622"/>
              <a:ext cx="1596715" cy="369366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424646" y="6644621"/>
            <a:ext cx="5554345" cy="642620"/>
            <a:chOff x="424646" y="6644621"/>
            <a:chExt cx="5554345" cy="642620"/>
          </a:xfrm>
        </p:grpSpPr>
        <p:pic>
          <p:nvPicPr>
            <p:cNvPr id="33" name="object 3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24646" y="6644621"/>
              <a:ext cx="5553796" cy="369366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24646" y="6916998"/>
              <a:ext cx="4826579" cy="369617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13561032" y="7863489"/>
            <a:ext cx="6301105" cy="3190240"/>
            <a:chOff x="13561032" y="7863489"/>
            <a:chExt cx="6301105" cy="3190240"/>
          </a:xfrm>
        </p:grpSpPr>
        <p:pic>
          <p:nvPicPr>
            <p:cNvPr id="36" name="object 3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9657886" y="10818925"/>
              <a:ext cx="150761" cy="21106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3561032" y="7863489"/>
              <a:ext cx="6300590" cy="3189870"/>
            </a:xfrm>
            <a:prstGeom prst="rect">
              <a:avLst/>
            </a:prstGeom>
          </p:spPr>
        </p:pic>
      </p:grpSp>
      <p:pic>
        <p:nvPicPr>
          <p:cNvPr id="38" name="object 38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7002890" y="7855951"/>
            <a:ext cx="6284258" cy="3189870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3545957" y="228655"/>
            <a:ext cx="6315667" cy="3438627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7002995" y="3786636"/>
            <a:ext cx="12859781" cy="3942423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7002890" y="228655"/>
            <a:ext cx="6284258" cy="3431089"/>
          </a:xfrm>
          <a:prstGeom prst="rect">
            <a:avLst/>
          </a:prstGeom>
        </p:spPr>
      </p:pic>
      <p:sp>
        <p:nvSpPr>
          <p:cNvPr id="42" name="object 4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25"/>
              </a:lnSpc>
            </a:pPr>
            <a:r>
              <a:rPr dirty="0"/>
              <a:t>MARRIOTT</a:t>
            </a:r>
            <a:r>
              <a:rPr spc="10" dirty="0"/>
              <a:t> </a:t>
            </a:r>
            <a:r>
              <a:rPr dirty="0"/>
              <a:t>CONFIDENTIAL</a:t>
            </a:r>
            <a:r>
              <a:rPr spc="-15" dirty="0"/>
              <a:t> </a:t>
            </a:r>
            <a:r>
              <a:rPr dirty="0"/>
              <a:t>AND</a:t>
            </a:r>
            <a:r>
              <a:rPr spc="20" dirty="0"/>
              <a:t> </a:t>
            </a:r>
            <a:r>
              <a:rPr dirty="0"/>
              <a:t>PROPRIETARY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04118" y="-18981"/>
            <a:ext cx="2099945" cy="1270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dirty="0">
                <a:latin typeface="Calibri"/>
                <a:cs typeface="Calibri"/>
              </a:rPr>
              <a:t>MARRIOTT</a:t>
            </a:r>
            <a:r>
              <a:rPr sz="650" spc="10" dirty="0">
                <a:latin typeface="Calibri"/>
                <a:cs typeface="Calibri"/>
              </a:rPr>
              <a:t> </a:t>
            </a:r>
            <a:r>
              <a:rPr sz="650" dirty="0">
                <a:latin typeface="Calibri"/>
                <a:cs typeface="Calibri"/>
              </a:rPr>
              <a:t>CONFIDENTIAL AND</a:t>
            </a:r>
            <a:r>
              <a:rPr sz="650" spc="5" dirty="0">
                <a:latin typeface="Calibri"/>
                <a:cs typeface="Calibri"/>
              </a:rPr>
              <a:t> </a:t>
            </a:r>
            <a:r>
              <a:rPr sz="650" dirty="0">
                <a:latin typeface="Calibri"/>
                <a:cs typeface="Calibri"/>
              </a:rPr>
              <a:t>PROPRIETARY </a:t>
            </a:r>
            <a:r>
              <a:rPr sz="650" spc="-10" dirty="0">
                <a:latin typeface="Calibri"/>
                <a:cs typeface="Calibri"/>
              </a:rPr>
              <a:t>INFORMATION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24646" y="869875"/>
            <a:ext cx="4327525" cy="1221740"/>
            <a:chOff x="424646" y="869875"/>
            <a:chExt cx="4327525" cy="12217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4646" y="869875"/>
              <a:ext cx="4327494" cy="7389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4646" y="1352878"/>
              <a:ext cx="2055282" cy="738733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6054" y="342983"/>
            <a:ext cx="1615769" cy="24624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632759" y="10818925"/>
            <a:ext cx="188452" cy="21106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747543" y="7546680"/>
            <a:ext cx="3778993" cy="36936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927509" y="7546680"/>
            <a:ext cx="1469928" cy="36936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17177" y="7546680"/>
            <a:ext cx="2855053" cy="369366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530681" y="8055502"/>
            <a:ext cx="4476115" cy="966469"/>
            <a:chOff x="530681" y="8055502"/>
            <a:chExt cx="4476115" cy="966469"/>
          </a:xfrm>
        </p:grpSpPr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4552" y="8055502"/>
              <a:ext cx="4421616" cy="42213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0681" y="8327878"/>
              <a:ext cx="4475744" cy="42238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09933" y="8599710"/>
              <a:ext cx="1253417" cy="422133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331946" y="4074340"/>
            <a:ext cx="4500242" cy="320369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5177954" y="4074340"/>
            <a:ext cx="4500242" cy="320369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22133" y="4074340"/>
            <a:ext cx="4501499" cy="320369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269398" y="4074340"/>
            <a:ext cx="4500242" cy="320369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6629770" y="7549612"/>
            <a:ext cx="1654297" cy="369366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15693581" y="8058432"/>
            <a:ext cx="3561715" cy="695325"/>
            <a:chOff x="15693581" y="8058432"/>
            <a:chExt cx="3561715" cy="695325"/>
          </a:xfrm>
        </p:grpSpPr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693581" y="8058432"/>
              <a:ext cx="3561331" cy="42213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840574" y="8331060"/>
              <a:ext cx="3209239" cy="422133"/>
            </a:xfrm>
            <a:prstGeom prst="rect">
              <a:avLst/>
            </a:prstGeom>
          </p:spPr>
        </p:pic>
      </p:grp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25"/>
              </a:lnSpc>
            </a:pPr>
            <a:r>
              <a:rPr dirty="0"/>
              <a:t>MARRIOTT</a:t>
            </a:r>
            <a:r>
              <a:rPr spc="10" dirty="0"/>
              <a:t> </a:t>
            </a:r>
            <a:r>
              <a:rPr dirty="0"/>
              <a:t>CONFIDENTIAL</a:t>
            </a:r>
            <a:r>
              <a:rPr spc="-15" dirty="0"/>
              <a:t> </a:t>
            </a:r>
            <a:r>
              <a:rPr dirty="0"/>
              <a:t>AND</a:t>
            </a:r>
            <a:r>
              <a:rPr spc="20" dirty="0"/>
              <a:t> </a:t>
            </a:r>
            <a:r>
              <a:rPr dirty="0"/>
              <a:t>PROPRIETARY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04118" y="-18981"/>
            <a:ext cx="835660" cy="1270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dirty="0">
                <a:latin typeface="Calibri"/>
                <a:cs typeface="Calibri"/>
              </a:rPr>
              <a:t>MARRIOTT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-10" dirty="0">
                <a:latin typeface="Calibri"/>
                <a:cs typeface="Calibri"/>
              </a:rPr>
              <a:t>CONFIDENTI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826569" y="14762"/>
            <a:ext cx="1274445" cy="11292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25"/>
              </a:lnSpc>
            </a:pPr>
            <a:r>
              <a:rPr sz="650" dirty="0">
                <a:latin typeface="Calibri"/>
                <a:cs typeface="Calibri"/>
              </a:rPr>
              <a:t>AL</a:t>
            </a:r>
            <a:r>
              <a:rPr sz="650" spc="-10" dirty="0">
                <a:latin typeface="Calibri"/>
                <a:cs typeface="Calibri"/>
              </a:rPr>
              <a:t> </a:t>
            </a:r>
            <a:r>
              <a:rPr sz="650" dirty="0">
                <a:latin typeface="Calibri"/>
                <a:cs typeface="Calibri"/>
              </a:rPr>
              <a:t>AND</a:t>
            </a:r>
            <a:r>
              <a:rPr sz="650" spc="-5" dirty="0">
                <a:latin typeface="Calibri"/>
                <a:cs typeface="Calibri"/>
              </a:rPr>
              <a:t> </a:t>
            </a:r>
            <a:r>
              <a:rPr sz="650" dirty="0">
                <a:latin typeface="Calibri"/>
                <a:cs typeface="Calibri"/>
              </a:rPr>
              <a:t>PROPRIETARY</a:t>
            </a:r>
            <a:r>
              <a:rPr sz="650" spc="-10" dirty="0">
                <a:latin typeface="Calibri"/>
                <a:cs typeface="Calibri"/>
              </a:rPr>
              <a:t> INFORMATION</a:t>
            </a: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6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90"/>
              </a:spcBef>
            </a:pPr>
            <a:endParaRPr sz="650">
              <a:latin typeface="Calibri"/>
              <a:cs typeface="Calibri"/>
            </a:endParaRPr>
          </a:p>
          <a:p>
            <a:pPr marL="8255">
              <a:lnSpc>
                <a:spcPct val="100000"/>
              </a:lnSpc>
            </a:pPr>
            <a:r>
              <a:rPr sz="650" dirty="0">
                <a:latin typeface="Calibri"/>
                <a:cs typeface="Calibri"/>
              </a:rPr>
              <a:t>AL</a:t>
            </a:r>
            <a:r>
              <a:rPr sz="650" spc="-20" dirty="0">
                <a:latin typeface="Calibri"/>
                <a:cs typeface="Calibri"/>
              </a:rPr>
              <a:t> </a:t>
            </a:r>
            <a:r>
              <a:rPr sz="650" dirty="0">
                <a:latin typeface="Calibri"/>
                <a:cs typeface="Calibri"/>
              </a:rPr>
              <a:t>AND</a:t>
            </a:r>
            <a:r>
              <a:rPr sz="650" spc="10" dirty="0">
                <a:latin typeface="Calibri"/>
                <a:cs typeface="Calibri"/>
              </a:rPr>
              <a:t> </a:t>
            </a:r>
            <a:r>
              <a:rPr sz="650" dirty="0">
                <a:latin typeface="Calibri"/>
                <a:cs typeface="Calibri"/>
              </a:rPr>
              <a:t>PROPRIETARY</a:t>
            </a:r>
            <a:r>
              <a:rPr sz="650" spc="-5" dirty="0">
                <a:latin typeface="Calibri"/>
                <a:cs typeface="Calibri"/>
              </a:rPr>
              <a:t> </a:t>
            </a:r>
            <a:r>
              <a:rPr sz="650" spc="-10" dirty="0">
                <a:latin typeface="Calibri"/>
                <a:cs typeface="Calibri"/>
              </a:rPr>
              <a:t>INFORMATION</a:t>
            </a:r>
            <a:endParaRPr sz="65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6557" y="955872"/>
            <a:ext cx="8410839" cy="1124432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9832189" y="0"/>
            <a:ext cx="10272395" cy="11307445"/>
            <a:chOff x="9832189" y="0"/>
            <a:chExt cx="10272395" cy="11307445"/>
          </a:xfrm>
        </p:grpSpPr>
        <p:sp>
          <p:nvSpPr>
            <p:cNvPr id="6" name="object 6"/>
            <p:cNvSpPr/>
            <p:nvPr/>
          </p:nvSpPr>
          <p:spPr>
            <a:xfrm>
              <a:off x="9832189" y="0"/>
              <a:ext cx="10272395" cy="11307445"/>
            </a:xfrm>
            <a:custGeom>
              <a:avLst/>
              <a:gdLst/>
              <a:ahLst/>
              <a:cxnLst/>
              <a:rect l="l" t="t" r="r" b="b"/>
              <a:pathLst>
                <a:path w="10272394" h="11307445">
                  <a:moveTo>
                    <a:pt x="0" y="0"/>
                  </a:moveTo>
                  <a:lnTo>
                    <a:pt x="0" y="11307143"/>
                  </a:lnTo>
                  <a:lnTo>
                    <a:pt x="10271911" y="11307143"/>
                  </a:lnTo>
                  <a:lnTo>
                    <a:pt x="102719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DD0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92253" y="258179"/>
              <a:ext cx="9729167" cy="10782617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5709" y="2872223"/>
            <a:ext cx="1849764" cy="36936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73009" y="3462571"/>
            <a:ext cx="102870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spc="-50" dirty="0">
                <a:latin typeface="Arial MT"/>
                <a:cs typeface="Arial MT"/>
              </a:rPr>
              <a:t>•</a:t>
            </a:r>
            <a:endParaRPr sz="1700">
              <a:latin typeface="Arial MT"/>
              <a:cs typeface="Arial M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8388" y="3399890"/>
            <a:ext cx="7704038" cy="369366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85709" y="3927871"/>
            <a:ext cx="1871018" cy="36936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56054" y="342983"/>
            <a:ext cx="1615769" cy="246244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9013645" y="11210204"/>
            <a:ext cx="835660" cy="1098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25"/>
              </a:lnSpc>
            </a:pPr>
            <a:r>
              <a:rPr sz="650" dirty="0">
                <a:latin typeface="Calibri"/>
                <a:cs typeface="Calibri"/>
              </a:rPr>
              <a:t>MARRIOTT</a:t>
            </a:r>
            <a:r>
              <a:rPr sz="650" spc="25" dirty="0">
                <a:latin typeface="Calibri"/>
                <a:cs typeface="Calibri"/>
              </a:rPr>
              <a:t> </a:t>
            </a:r>
            <a:r>
              <a:rPr sz="650" spc="-10" dirty="0">
                <a:latin typeface="Calibri"/>
                <a:cs typeface="Calibri"/>
              </a:rPr>
              <a:t>CONFIDENTI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acbcd2a5-ab70-4af0-9e08-8ab91bbc2651}" enabled="1" method="Standard" siteId="{d2033364-dec3-4a1c-9772-3f41ca7c4b75}" contentBits="3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186</Words>
  <Application>Microsoft Office PowerPoint</Application>
  <PresentationFormat>Personalizzato</PresentationFormat>
  <Paragraphs>509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1" baseType="lpstr">
      <vt:lpstr>Arial</vt:lpstr>
      <vt:lpstr>Arial MT</vt:lpstr>
      <vt:lpstr>Calibri</vt:lpstr>
      <vt:lpstr>Times New Roman</vt:lpstr>
      <vt:lpstr>W Supreme Medium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MEET OUR SALES TEAM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Nathan Fyock</dc:creator>
  <cp:lastModifiedBy>Valentina Marchesano</cp:lastModifiedBy>
  <cp:revision>1</cp:revision>
  <dcterms:created xsi:type="dcterms:W3CDTF">2025-01-22T08:58:54Z</dcterms:created>
  <dcterms:modified xsi:type="dcterms:W3CDTF">2025-01-22T10:05:32Z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2025-01-07T00:00:00Z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2025-01-22T00:00:00Z</vt:filetime>
  </property>
  <property fmtid="{D5CDD505-2E9C-101B-9397-08002B2CF9AE}" pid="5" name="MSIP_Label_acbcd2a5-ab70-4af0-9e08-8ab91bbc2651_ContentBits">
    <vt:lpwstr>3</vt:lpwstr>
  </property>
  <property fmtid="{D5CDD505-2E9C-101B-9397-08002B2CF9AE}" pid="6" name="MSIP_Label_acbcd2a5-ab70-4af0-9e08-8ab91bbc2651_Enabled">
    <vt:lpwstr>true</vt:lpwstr>
  </property>
  <property fmtid="{D5CDD505-2E9C-101B-9397-08002B2CF9AE}" pid="7" name="MSIP_Label_acbcd2a5-ab70-4af0-9e08-8ab91bbc2651_Method">
    <vt:lpwstr>Standard</vt:lpwstr>
  </property>
  <property fmtid="{D5CDD505-2E9C-101B-9397-08002B2CF9AE}" pid="8" name="MSIP_Label_acbcd2a5-ab70-4af0-9e08-8ab91bbc2651_SiteId">
    <vt:lpwstr>d2033364-dec3-4a1c-9772-3f41ca7c4b75</vt:lpwstr>
  </property>
  <property fmtid="{D5CDD505-2E9C-101B-9397-08002B2CF9AE}" pid="9" name="Producer">
    <vt:lpwstr>Microsoft® PowerPoint® for Microsoft 365</vt:lpwstr>
  </property>
</Properties>
</file>